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5" r:id="rId3"/>
    <p:sldId id="258" r:id="rId4"/>
    <p:sldId id="257" r:id="rId5"/>
    <p:sldId id="264" r:id="rId6"/>
    <p:sldId id="267" r:id="rId7"/>
    <p:sldId id="259" r:id="rId8"/>
    <p:sldId id="271" r:id="rId9"/>
    <p:sldId id="270" r:id="rId10"/>
    <p:sldId id="260" r:id="rId11"/>
    <p:sldId id="266" r:id="rId12"/>
    <p:sldId id="263" r:id="rId13"/>
    <p:sldId id="262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cwc\Desktop\Presentation\final%20mechatronics\ampli%208,f=0.5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cwc\Desktop\Presentation\final%20mechatronics\amp%204,f0.167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cwc\Desktop\Presentation\final%20mechatronics\using%20mapping%20amp%208,f%200.5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cwc\Desktop\Presentation\final%20mechatronics\using%20mapping%20amp%205,f%200.5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strRef>
              <c:f>Sheet1!$C$1:$C$361</c:f>
              <c:strCache>
                <c:ptCount val="361"/>
                <c:pt idx="0">
                  <c:v>36.00	</c:v>
                </c:pt>
                <c:pt idx="1">
                  <c:v>37.00	</c:v>
                </c:pt>
                <c:pt idx="2">
                  <c:v>38.00	</c:v>
                </c:pt>
                <c:pt idx="3">
                  <c:v>39.00	</c:v>
                </c:pt>
                <c:pt idx="4">
                  <c:v>40.00	</c:v>
                </c:pt>
                <c:pt idx="5">
                  <c:v>41.00	</c:v>
                </c:pt>
                <c:pt idx="6">
                  <c:v>42.00	</c:v>
                </c:pt>
                <c:pt idx="7">
                  <c:v>43.00	</c:v>
                </c:pt>
                <c:pt idx="8">
                  <c:v>44.00	</c:v>
                </c:pt>
                <c:pt idx="9">
                  <c:v>45.00	</c:v>
                </c:pt>
                <c:pt idx="10">
                  <c:v>46.00	</c:v>
                </c:pt>
                <c:pt idx="11">
                  <c:v>47.00	</c:v>
                </c:pt>
                <c:pt idx="12">
                  <c:v>48.00	</c:v>
                </c:pt>
                <c:pt idx="13">
                  <c:v>49.00	</c:v>
                </c:pt>
                <c:pt idx="14">
                  <c:v>50.00	</c:v>
                </c:pt>
                <c:pt idx="15">
                  <c:v>51.00	</c:v>
                </c:pt>
                <c:pt idx="16">
                  <c:v>52.00	</c:v>
                </c:pt>
                <c:pt idx="17">
                  <c:v>53.00	</c:v>
                </c:pt>
                <c:pt idx="18">
                  <c:v>54.00	</c:v>
                </c:pt>
                <c:pt idx="19">
                  <c:v>55.00	</c:v>
                </c:pt>
                <c:pt idx="20">
                  <c:v>56.00	</c:v>
                </c:pt>
                <c:pt idx="21">
                  <c:v>57.00	</c:v>
                </c:pt>
                <c:pt idx="22">
                  <c:v>58.00	</c:v>
                </c:pt>
                <c:pt idx="23">
                  <c:v>59.00	</c:v>
                </c:pt>
                <c:pt idx="24">
                  <c:v>60.00	</c:v>
                </c:pt>
                <c:pt idx="25">
                  <c:v>61.00	</c:v>
                </c:pt>
                <c:pt idx="26">
                  <c:v>62.00	</c:v>
                </c:pt>
                <c:pt idx="27">
                  <c:v>63.00	</c:v>
                </c:pt>
                <c:pt idx="28">
                  <c:v>64.00	</c:v>
                </c:pt>
                <c:pt idx="29">
                  <c:v>65.00	</c:v>
                </c:pt>
                <c:pt idx="30">
                  <c:v>66.00	</c:v>
                </c:pt>
                <c:pt idx="31">
                  <c:v>67.00	</c:v>
                </c:pt>
                <c:pt idx="32">
                  <c:v>68.00	</c:v>
                </c:pt>
                <c:pt idx="33">
                  <c:v>69.00	</c:v>
                </c:pt>
                <c:pt idx="34">
                  <c:v>70.00	</c:v>
                </c:pt>
                <c:pt idx="35">
                  <c:v>71.00	</c:v>
                </c:pt>
                <c:pt idx="36">
                  <c:v>72.00	</c:v>
                </c:pt>
                <c:pt idx="37">
                  <c:v>73.00	</c:v>
                </c:pt>
                <c:pt idx="38">
                  <c:v>74.00	</c:v>
                </c:pt>
                <c:pt idx="39">
                  <c:v>75.00	</c:v>
                </c:pt>
                <c:pt idx="40">
                  <c:v>76.00	</c:v>
                </c:pt>
                <c:pt idx="41">
                  <c:v>77.00	</c:v>
                </c:pt>
                <c:pt idx="42">
                  <c:v>78.00	</c:v>
                </c:pt>
                <c:pt idx="43">
                  <c:v>79.00	</c:v>
                </c:pt>
                <c:pt idx="44">
                  <c:v>80.00	</c:v>
                </c:pt>
                <c:pt idx="45">
                  <c:v>81.00	</c:v>
                </c:pt>
                <c:pt idx="46">
                  <c:v>82.00	</c:v>
                </c:pt>
                <c:pt idx="47">
                  <c:v>83.00	</c:v>
                </c:pt>
                <c:pt idx="48">
                  <c:v>84.00	</c:v>
                </c:pt>
                <c:pt idx="49">
                  <c:v>85.00	</c:v>
                </c:pt>
                <c:pt idx="50">
                  <c:v>86.00	</c:v>
                </c:pt>
                <c:pt idx="51">
                  <c:v>87.00	</c:v>
                </c:pt>
                <c:pt idx="52">
                  <c:v>88.00	</c:v>
                </c:pt>
                <c:pt idx="53">
                  <c:v>89.00	</c:v>
                </c:pt>
                <c:pt idx="54">
                  <c:v>90.00	</c:v>
                </c:pt>
                <c:pt idx="55">
                  <c:v>91.00	</c:v>
                </c:pt>
                <c:pt idx="56">
                  <c:v>92.00	</c:v>
                </c:pt>
                <c:pt idx="57">
                  <c:v>93.00	</c:v>
                </c:pt>
                <c:pt idx="58">
                  <c:v>94.00	</c:v>
                </c:pt>
                <c:pt idx="59">
                  <c:v>95.00	</c:v>
                </c:pt>
                <c:pt idx="60">
                  <c:v>96.00	</c:v>
                </c:pt>
                <c:pt idx="61">
                  <c:v>97.00	</c:v>
                </c:pt>
                <c:pt idx="62">
                  <c:v>98.00	</c:v>
                </c:pt>
                <c:pt idx="63">
                  <c:v>99.00	</c:v>
                </c:pt>
                <c:pt idx="64">
                  <c:v>100.00	</c:v>
                </c:pt>
                <c:pt idx="65">
                  <c:v>101.00	</c:v>
                </c:pt>
                <c:pt idx="66">
                  <c:v>102.00	</c:v>
                </c:pt>
                <c:pt idx="67">
                  <c:v>103.00	</c:v>
                </c:pt>
                <c:pt idx="68">
                  <c:v>104.00	</c:v>
                </c:pt>
                <c:pt idx="69">
                  <c:v>105.00	</c:v>
                </c:pt>
                <c:pt idx="70">
                  <c:v>106.00	</c:v>
                </c:pt>
                <c:pt idx="71">
                  <c:v>107.00	</c:v>
                </c:pt>
                <c:pt idx="72">
                  <c:v>108.00	</c:v>
                </c:pt>
                <c:pt idx="73">
                  <c:v>109.00	</c:v>
                </c:pt>
                <c:pt idx="74">
                  <c:v>110.00	</c:v>
                </c:pt>
                <c:pt idx="75">
                  <c:v>111.00	</c:v>
                </c:pt>
                <c:pt idx="76">
                  <c:v>112.00	</c:v>
                </c:pt>
                <c:pt idx="77">
                  <c:v>113.00	</c:v>
                </c:pt>
                <c:pt idx="78">
                  <c:v>114.00	</c:v>
                </c:pt>
                <c:pt idx="79">
                  <c:v>115.00	</c:v>
                </c:pt>
                <c:pt idx="80">
                  <c:v>116.00	</c:v>
                </c:pt>
                <c:pt idx="81">
                  <c:v>117.00	</c:v>
                </c:pt>
                <c:pt idx="82">
                  <c:v>118.00	</c:v>
                </c:pt>
                <c:pt idx="83">
                  <c:v>119.00	</c:v>
                </c:pt>
                <c:pt idx="84">
                  <c:v>120.00	</c:v>
                </c:pt>
                <c:pt idx="85">
                  <c:v>121.00	</c:v>
                </c:pt>
                <c:pt idx="86">
                  <c:v>122.00	</c:v>
                </c:pt>
                <c:pt idx="87">
                  <c:v>123.00	</c:v>
                </c:pt>
                <c:pt idx="88">
                  <c:v>124.00	</c:v>
                </c:pt>
                <c:pt idx="89">
                  <c:v>125.00	</c:v>
                </c:pt>
                <c:pt idx="90">
                  <c:v>126.00	</c:v>
                </c:pt>
                <c:pt idx="91">
                  <c:v>127.00	</c:v>
                </c:pt>
                <c:pt idx="92">
                  <c:v>128.00	</c:v>
                </c:pt>
                <c:pt idx="93">
                  <c:v>129.00	</c:v>
                </c:pt>
                <c:pt idx="94">
                  <c:v>130.00	</c:v>
                </c:pt>
                <c:pt idx="95">
                  <c:v>131.00	</c:v>
                </c:pt>
                <c:pt idx="96">
                  <c:v>132.00	</c:v>
                </c:pt>
                <c:pt idx="97">
                  <c:v>133.00	</c:v>
                </c:pt>
                <c:pt idx="98">
                  <c:v>134.00	</c:v>
                </c:pt>
                <c:pt idx="99">
                  <c:v>135.00	</c:v>
                </c:pt>
                <c:pt idx="100">
                  <c:v>136.00	</c:v>
                </c:pt>
                <c:pt idx="101">
                  <c:v>137.00	</c:v>
                </c:pt>
                <c:pt idx="102">
                  <c:v>138.00	</c:v>
                </c:pt>
                <c:pt idx="103">
                  <c:v>139.00	</c:v>
                </c:pt>
                <c:pt idx="104">
                  <c:v>140.00	</c:v>
                </c:pt>
                <c:pt idx="105">
                  <c:v>141.00	</c:v>
                </c:pt>
                <c:pt idx="106">
                  <c:v>142.00	</c:v>
                </c:pt>
                <c:pt idx="107">
                  <c:v>143.00	</c:v>
                </c:pt>
                <c:pt idx="108">
                  <c:v>144.00	</c:v>
                </c:pt>
                <c:pt idx="109">
                  <c:v>144.00	</c:v>
                </c:pt>
                <c:pt idx="110">
                  <c:v>143.00	</c:v>
                </c:pt>
                <c:pt idx="111">
                  <c:v>142.00	</c:v>
                </c:pt>
                <c:pt idx="112">
                  <c:v>141.00	</c:v>
                </c:pt>
                <c:pt idx="113">
                  <c:v>140.00	</c:v>
                </c:pt>
                <c:pt idx="114">
                  <c:v>139.00	</c:v>
                </c:pt>
                <c:pt idx="115">
                  <c:v>138.00	</c:v>
                </c:pt>
                <c:pt idx="116">
                  <c:v>137.00	</c:v>
                </c:pt>
                <c:pt idx="117">
                  <c:v>136.00	</c:v>
                </c:pt>
                <c:pt idx="118">
                  <c:v>135.00	</c:v>
                </c:pt>
                <c:pt idx="119">
                  <c:v>134.00	</c:v>
                </c:pt>
                <c:pt idx="120">
                  <c:v>133.00	</c:v>
                </c:pt>
                <c:pt idx="121">
                  <c:v>132.00	</c:v>
                </c:pt>
                <c:pt idx="122">
                  <c:v>131.00	</c:v>
                </c:pt>
                <c:pt idx="123">
                  <c:v>130.00	</c:v>
                </c:pt>
                <c:pt idx="124">
                  <c:v>129.00	</c:v>
                </c:pt>
                <c:pt idx="125">
                  <c:v>128.00	</c:v>
                </c:pt>
                <c:pt idx="126">
                  <c:v>127.00	</c:v>
                </c:pt>
                <c:pt idx="127">
                  <c:v>126.00	</c:v>
                </c:pt>
                <c:pt idx="128">
                  <c:v>125.00	</c:v>
                </c:pt>
                <c:pt idx="129">
                  <c:v>124.00	</c:v>
                </c:pt>
                <c:pt idx="130">
                  <c:v>123.00	</c:v>
                </c:pt>
                <c:pt idx="131">
                  <c:v>122.00	</c:v>
                </c:pt>
                <c:pt idx="132">
                  <c:v>121.00	</c:v>
                </c:pt>
                <c:pt idx="133">
                  <c:v>120.00	</c:v>
                </c:pt>
                <c:pt idx="134">
                  <c:v>119.00	</c:v>
                </c:pt>
                <c:pt idx="135">
                  <c:v>118.00	</c:v>
                </c:pt>
                <c:pt idx="136">
                  <c:v>117.00	</c:v>
                </c:pt>
                <c:pt idx="137">
                  <c:v>116.00	</c:v>
                </c:pt>
                <c:pt idx="138">
                  <c:v>115.00	</c:v>
                </c:pt>
                <c:pt idx="139">
                  <c:v>114.00	</c:v>
                </c:pt>
                <c:pt idx="140">
                  <c:v>113.00	</c:v>
                </c:pt>
                <c:pt idx="141">
                  <c:v>112.00	</c:v>
                </c:pt>
                <c:pt idx="142">
                  <c:v>111.00	</c:v>
                </c:pt>
                <c:pt idx="143">
                  <c:v>110.00	</c:v>
                </c:pt>
                <c:pt idx="144">
                  <c:v>109.00	</c:v>
                </c:pt>
                <c:pt idx="145">
                  <c:v>108.00	</c:v>
                </c:pt>
                <c:pt idx="146">
                  <c:v>107.00	</c:v>
                </c:pt>
                <c:pt idx="147">
                  <c:v>106.00	</c:v>
                </c:pt>
                <c:pt idx="148">
                  <c:v>105.00	</c:v>
                </c:pt>
                <c:pt idx="149">
                  <c:v>104.00	</c:v>
                </c:pt>
                <c:pt idx="150">
                  <c:v>103.00	</c:v>
                </c:pt>
                <c:pt idx="151">
                  <c:v>102.00	</c:v>
                </c:pt>
                <c:pt idx="152">
                  <c:v>101.00	</c:v>
                </c:pt>
                <c:pt idx="153">
                  <c:v>100.00	</c:v>
                </c:pt>
                <c:pt idx="154">
                  <c:v>99.00	</c:v>
                </c:pt>
                <c:pt idx="155">
                  <c:v>98.00	</c:v>
                </c:pt>
                <c:pt idx="156">
                  <c:v>97.00	</c:v>
                </c:pt>
                <c:pt idx="157">
                  <c:v>96.00	</c:v>
                </c:pt>
                <c:pt idx="158">
                  <c:v>95.00	</c:v>
                </c:pt>
                <c:pt idx="159">
                  <c:v>94.00	</c:v>
                </c:pt>
                <c:pt idx="160">
                  <c:v>93.00	</c:v>
                </c:pt>
                <c:pt idx="161">
                  <c:v>92.00	</c:v>
                </c:pt>
                <c:pt idx="162">
                  <c:v>91.00	</c:v>
                </c:pt>
                <c:pt idx="163">
                  <c:v>90.00	</c:v>
                </c:pt>
                <c:pt idx="164">
                  <c:v>89.00	</c:v>
                </c:pt>
                <c:pt idx="165">
                  <c:v>88.00	</c:v>
                </c:pt>
                <c:pt idx="166">
                  <c:v>87.00	</c:v>
                </c:pt>
                <c:pt idx="167">
                  <c:v>86.00	</c:v>
                </c:pt>
                <c:pt idx="168">
                  <c:v>85.00	</c:v>
                </c:pt>
                <c:pt idx="169">
                  <c:v>84.00	</c:v>
                </c:pt>
                <c:pt idx="170">
                  <c:v>83.00	</c:v>
                </c:pt>
                <c:pt idx="171">
                  <c:v>82.00	</c:v>
                </c:pt>
                <c:pt idx="172">
                  <c:v>81.00	</c:v>
                </c:pt>
                <c:pt idx="173">
                  <c:v>80.00	</c:v>
                </c:pt>
                <c:pt idx="174">
                  <c:v>79.00	</c:v>
                </c:pt>
                <c:pt idx="175">
                  <c:v>78.00	</c:v>
                </c:pt>
                <c:pt idx="176">
                  <c:v>77.00	</c:v>
                </c:pt>
                <c:pt idx="177">
                  <c:v>76.00	</c:v>
                </c:pt>
                <c:pt idx="178">
                  <c:v>75.00	</c:v>
                </c:pt>
                <c:pt idx="179">
                  <c:v>74.00	</c:v>
                </c:pt>
                <c:pt idx="180">
                  <c:v>73.00	</c:v>
                </c:pt>
                <c:pt idx="181">
                  <c:v>72.00	</c:v>
                </c:pt>
                <c:pt idx="182">
                  <c:v>71.00	</c:v>
                </c:pt>
                <c:pt idx="183">
                  <c:v>70.00	</c:v>
                </c:pt>
                <c:pt idx="184">
                  <c:v>69.00	</c:v>
                </c:pt>
                <c:pt idx="185">
                  <c:v>68.00	</c:v>
                </c:pt>
                <c:pt idx="186">
                  <c:v>67.00	</c:v>
                </c:pt>
                <c:pt idx="187">
                  <c:v>66.00	</c:v>
                </c:pt>
                <c:pt idx="188">
                  <c:v>65.00	</c:v>
                </c:pt>
                <c:pt idx="189">
                  <c:v>64.00	</c:v>
                </c:pt>
                <c:pt idx="190">
                  <c:v>63.00	</c:v>
                </c:pt>
                <c:pt idx="191">
                  <c:v>62.00	</c:v>
                </c:pt>
                <c:pt idx="192">
                  <c:v>61.00	</c:v>
                </c:pt>
                <c:pt idx="193">
                  <c:v>60.00	</c:v>
                </c:pt>
                <c:pt idx="194">
                  <c:v>59.00	</c:v>
                </c:pt>
                <c:pt idx="195">
                  <c:v>58.00	</c:v>
                </c:pt>
                <c:pt idx="196">
                  <c:v>57.00	</c:v>
                </c:pt>
                <c:pt idx="197">
                  <c:v>56.00	</c:v>
                </c:pt>
                <c:pt idx="198">
                  <c:v>55.00	</c:v>
                </c:pt>
                <c:pt idx="199">
                  <c:v>54.00	</c:v>
                </c:pt>
                <c:pt idx="200">
                  <c:v>53.00	</c:v>
                </c:pt>
                <c:pt idx="201">
                  <c:v>52.00	</c:v>
                </c:pt>
                <c:pt idx="202">
                  <c:v>51.00	</c:v>
                </c:pt>
                <c:pt idx="203">
                  <c:v>50.00	</c:v>
                </c:pt>
                <c:pt idx="204">
                  <c:v>49.00	</c:v>
                </c:pt>
                <c:pt idx="205">
                  <c:v>48.00	</c:v>
                </c:pt>
                <c:pt idx="206">
                  <c:v>47.00	</c:v>
                </c:pt>
                <c:pt idx="207">
                  <c:v>46.00	</c:v>
                </c:pt>
                <c:pt idx="208">
                  <c:v>45.00	</c:v>
                </c:pt>
                <c:pt idx="209">
                  <c:v>44.00	</c:v>
                </c:pt>
                <c:pt idx="210">
                  <c:v>43.00	</c:v>
                </c:pt>
                <c:pt idx="211">
                  <c:v>42.00	</c:v>
                </c:pt>
                <c:pt idx="212">
                  <c:v>41.00	</c:v>
                </c:pt>
                <c:pt idx="213">
                  <c:v>40.00	</c:v>
                </c:pt>
                <c:pt idx="214">
                  <c:v>39.00	</c:v>
                </c:pt>
                <c:pt idx="215">
                  <c:v>38.00	</c:v>
                </c:pt>
                <c:pt idx="216">
                  <c:v>37.00	</c:v>
                </c:pt>
                <c:pt idx="217">
                  <c:v>36.00	</c:v>
                </c:pt>
                <c:pt idx="218">
                  <c:v>36.00	</c:v>
                </c:pt>
                <c:pt idx="219">
                  <c:v>37.00	</c:v>
                </c:pt>
                <c:pt idx="220">
                  <c:v>38.00	</c:v>
                </c:pt>
                <c:pt idx="221">
                  <c:v>39.00	</c:v>
                </c:pt>
                <c:pt idx="222">
                  <c:v>40.00	</c:v>
                </c:pt>
                <c:pt idx="223">
                  <c:v>41.00	</c:v>
                </c:pt>
                <c:pt idx="224">
                  <c:v>42.00	</c:v>
                </c:pt>
                <c:pt idx="225">
                  <c:v>43.00	</c:v>
                </c:pt>
                <c:pt idx="226">
                  <c:v>44.00	</c:v>
                </c:pt>
                <c:pt idx="227">
                  <c:v>45.00	</c:v>
                </c:pt>
                <c:pt idx="228">
                  <c:v>46.00	</c:v>
                </c:pt>
                <c:pt idx="229">
                  <c:v>47.00	</c:v>
                </c:pt>
                <c:pt idx="230">
                  <c:v>48.00	</c:v>
                </c:pt>
                <c:pt idx="231">
                  <c:v>49.00	</c:v>
                </c:pt>
                <c:pt idx="232">
                  <c:v>50.00	</c:v>
                </c:pt>
                <c:pt idx="233">
                  <c:v>51.00	</c:v>
                </c:pt>
                <c:pt idx="234">
                  <c:v>52.00	</c:v>
                </c:pt>
                <c:pt idx="235">
                  <c:v>53.00	</c:v>
                </c:pt>
                <c:pt idx="236">
                  <c:v>54.00	</c:v>
                </c:pt>
                <c:pt idx="237">
                  <c:v>55.00	</c:v>
                </c:pt>
                <c:pt idx="238">
                  <c:v>56.00	</c:v>
                </c:pt>
                <c:pt idx="239">
                  <c:v>57.00	</c:v>
                </c:pt>
                <c:pt idx="240">
                  <c:v>58.00	</c:v>
                </c:pt>
                <c:pt idx="241">
                  <c:v>59.00	</c:v>
                </c:pt>
                <c:pt idx="242">
                  <c:v>60.00	</c:v>
                </c:pt>
                <c:pt idx="243">
                  <c:v>61.00	</c:v>
                </c:pt>
                <c:pt idx="244">
                  <c:v>62.00	</c:v>
                </c:pt>
                <c:pt idx="245">
                  <c:v>63.00	</c:v>
                </c:pt>
                <c:pt idx="246">
                  <c:v>64.00	</c:v>
                </c:pt>
                <c:pt idx="247">
                  <c:v>65.00	</c:v>
                </c:pt>
                <c:pt idx="248">
                  <c:v>66.00	</c:v>
                </c:pt>
                <c:pt idx="249">
                  <c:v>67.00	</c:v>
                </c:pt>
                <c:pt idx="250">
                  <c:v>68.00	</c:v>
                </c:pt>
                <c:pt idx="251">
                  <c:v>69.00	</c:v>
                </c:pt>
                <c:pt idx="252">
                  <c:v>70.00	</c:v>
                </c:pt>
                <c:pt idx="253">
                  <c:v>71.00	</c:v>
                </c:pt>
                <c:pt idx="254">
                  <c:v>72.00	</c:v>
                </c:pt>
                <c:pt idx="255">
                  <c:v>73.00	</c:v>
                </c:pt>
                <c:pt idx="256">
                  <c:v>74.00	</c:v>
                </c:pt>
                <c:pt idx="257">
                  <c:v>75.00	</c:v>
                </c:pt>
                <c:pt idx="258">
                  <c:v>76.00	</c:v>
                </c:pt>
                <c:pt idx="259">
                  <c:v>77.00	</c:v>
                </c:pt>
                <c:pt idx="260">
                  <c:v>78.00	</c:v>
                </c:pt>
                <c:pt idx="261">
                  <c:v>79.00	</c:v>
                </c:pt>
                <c:pt idx="262">
                  <c:v>80.00	</c:v>
                </c:pt>
                <c:pt idx="263">
                  <c:v>81.00	</c:v>
                </c:pt>
                <c:pt idx="264">
                  <c:v>82.00	</c:v>
                </c:pt>
                <c:pt idx="265">
                  <c:v>83.00	</c:v>
                </c:pt>
                <c:pt idx="266">
                  <c:v>84.00	</c:v>
                </c:pt>
                <c:pt idx="267">
                  <c:v>85.00	</c:v>
                </c:pt>
                <c:pt idx="268">
                  <c:v>86.00	</c:v>
                </c:pt>
                <c:pt idx="269">
                  <c:v>87.00	</c:v>
                </c:pt>
                <c:pt idx="270">
                  <c:v>88.00	</c:v>
                </c:pt>
                <c:pt idx="271">
                  <c:v>89.00	</c:v>
                </c:pt>
                <c:pt idx="272">
                  <c:v>90.00	</c:v>
                </c:pt>
                <c:pt idx="273">
                  <c:v>91.00	</c:v>
                </c:pt>
                <c:pt idx="274">
                  <c:v>92.00	</c:v>
                </c:pt>
                <c:pt idx="275">
                  <c:v>93.00	</c:v>
                </c:pt>
                <c:pt idx="276">
                  <c:v>94.00	</c:v>
                </c:pt>
                <c:pt idx="277">
                  <c:v>95.00	</c:v>
                </c:pt>
                <c:pt idx="278">
                  <c:v>96.00	</c:v>
                </c:pt>
                <c:pt idx="279">
                  <c:v>97.00	</c:v>
                </c:pt>
                <c:pt idx="280">
                  <c:v>98.00	</c:v>
                </c:pt>
                <c:pt idx="281">
                  <c:v>99.00	</c:v>
                </c:pt>
                <c:pt idx="282">
                  <c:v>100.00	</c:v>
                </c:pt>
                <c:pt idx="283">
                  <c:v>101.00	</c:v>
                </c:pt>
                <c:pt idx="284">
                  <c:v>102.00	</c:v>
                </c:pt>
                <c:pt idx="285">
                  <c:v>103.00	</c:v>
                </c:pt>
                <c:pt idx="286">
                  <c:v>104.00	</c:v>
                </c:pt>
                <c:pt idx="287">
                  <c:v>105.00	</c:v>
                </c:pt>
                <c:pt idx="288">
                  <c:v>106.00	</c:v>
                </c:pt>
                <c:pt idx="289">
                  <c:v>107.00	</c:v>
                </c:pt>
                <c:pt idx="290">
                  <c:v>108.00	</c:v>
                </c:pt>
                <c:pt idx="291">
                  <c:v>109.00	</c:v>
                </c:pt>
                <c:pt idx="292">
                  <c:v>110.00	</c:v>
                </c:pt>
                <c:pt idx="293">
                  <c:v>111.00	</c:v>
                </c:pt>
                <c:pt idx="294">
                  <c:v>112.00	</c:v>
                </c:pt>
                <c:pt idx="295">
                  <c:v>113.00	</c:v>
                </c:pt>
                <c:pt idx="296">
                  <c:v>114.00	</c:v>
                </c:pt>
                <c:pt idx="297">
                  <c:v>115.00	</c:v>
                </c:pt>
                <c:pt idx="298">
                  <c:v>116.00	</c:v>
                </c:pt>
                <c:pt idx="299">
                  <c:v>117.00	</c:v>
                </c:pt>
                <c:pt idx="300">
                  <c:v>118.00	</c:v>
                </c:pt>
                <c:pt idx="301">
                  <c:v>119.00	</c:v>
                </c:pt>
                <c:pt idx="302">
                  <c:v>120.00	</c:v>
                </c:pt>
                <c:pt idx="303">
                  <c:v>121.00	</c:v>
                </c:pt>
                <c:pt idx="304">
                  <c:v>122.00	</c:v>
                </c:pt>
                <c:pt idx="305">
                  <c:v>123.00	</c:v>
                </c:pt>
                <c:pt idx="306">
                  <c:v>124.00	</c:v>
                </c:pt>
                <c:pt idx="307">
                  <c:v>125.00	</c:v>
                </c:pt>
                <c:pt idx="308">
                  <c:v>126.00	</c:v>
                </c:pt>
                <c:pt idx="309">
                  <c:v>127.00	</c:v>
                </c:pt>
                <c:pt idx="310">
                  <c:v>128.00	</c:v>
                </c:pt>
                <c:pt idx="311">
                  <c:v>129.00	</c:v>
                </c:pt>
                <c:pt idx="312">
                  <c:v>130.00	</c:v>
                </c:pt>
                <c:pt idx="313">
                  <c:v>131.00	</c:v>
                </c:pt>
                <c:pt idx="314">
                  <c:v>132.00	</c:v>
                </c:pt>
                <c:pt idx="315">
                  <c:v>133.00	</c:v>
                </c:pt>
                <c:pt idx="316">
                  <c:v>134.00	</c:v>
                </c:pt>
                <c:pt idx="317">
                  <c:v>135.00	</c:v>
                </c:pt>
                <c:pt idx="318">
                  <c:v>136.00	</c:v>
                </c:pt>
                <c:pt idx="319">
                  <c:v>137.00	</c:v>
                </c:pt>
                <c:pt idx="320">
                  <c:v>138.00	</c:v>
                </c:pt>
                <c:pt idx="321">
                  <c:v>139.00	</c:v>
                </c:pt>
                <c:pt idx="322">
                  <c:v>140.00	</c:v>
                </c:pt>
                <c:pt idx="323">
                  <c:v>141.00	</c:v>
                </c:pt>
                <c:pt idx="324">
                  <c:v>142.00	</c:v>
                </c:pt>
                <c:pt idx="325">
                  <c:v>143.00	</c:v>
                </c:pt>
                <c:pt idx="326">
                  <c:v>144.00	</c:v>
                </c:pt>
                <c:pt idx="327">
                  <c:v>144.00	</c:v>
                </c:pt>
                <c:pt idx="328">
                  <c:v>143.00	</c:v>
                </c:pt>
                <c:pt idx="329">
                  <c:v>142.00	</c:v>
                </c:pt>
                <c:pt idx="330">
                  <c:v>141.00	</c:v>
                </c:pt>
                <c:pt idx="331">
                  <c:v>140.00	</c:v>
                </c:pt>
                <c:pt idx="332">
                  <c:v>139.00	</c:v>
                </c:pt>
                <c:pt idx="333">
                  <c:v>138.00	</c:v>
                </c:pt>
                <c:pt idx="334">
                  <c:v>137.00	</c:v>
                </c:pt>
                <c:pt idx="335">
                  <c:v>136.00	</c:v>
                </c:pt>
                <c:pt idx="336">
                  <c:v>135.00	</c:v>
                </c:pt>
                <c:pt idx="337">
                  <c:v>134.00	</c:v>
                </c:pt>
                <c:pt idx="338">
                  <c:v>133.00	</c:v>
                </c:pt>
                <c:pt idx="339">
                  <c:v>132.00	</c:v>
                </c:pt>
                <c:pt idx="340">
                  <c:v>131.00	</c:v>
                </c:pt>
                <c:pt idx="341">
                  <c:v>130.00	</c:v>
                </c:pt>
                <c:pt idx="342">
                  <c:v>129.00	</c:v>
                </c:pt>
                <c:pt idx="343">
                  <c:v>128.00	</c:v>
                </c:pt>
                <c:pt idx="344">
                  <c:v>127.00	</c:v>
                </c:pt>
                <c:pt idx="345">
                  <c:v>126.00	</c:v>
                </c:pt>
                <c:pt idx="346">
                  <c:v>125.00	</c:v>
                </c:pt>
                <c:pt idx="347">
                  <c:v>124.00	</c:v>
                </c:pt>
                <c:pt idx="348">
                  <c:v>123.00	</c:v>
                </c:pt>
                <c:pt idx="349">
                  <c:v>122.00	</c:v>
                </c:pt>
                <c:pt idx="350">
                  <c:v>121.00	</c:v>
                </c:pt>
                <c:pt idx="351">
                  <c:v>120.00	</c:v>
                </c:pt>
                <c:pt idx="352">
                  <c:v>119.00	</c:v>
                </c:pt>
                <c:pt idx="353">
                  <c:v>118.00	</c:v>
                </c:pt>
                <c:pt idx="354">
                  <c:v>117.00	</c:v>
                </c:pt>
                <c:pt idx="355">
                  <c:v>116.00	</c:v>
                </c:pt>
                <c:pt idx="356">
                  <c:v>115.00	</c:v>
                </c:pt>
                <c:pt idx="357">
                  <c:v>114.00	</c:v>
                </c:pt>
                <c:pt idx="358">
                  <c:v>113.00	</c:v>
                </c:pt>
                <c:pt idx="359">
                  <c:v>112.00	</c:v>
                </c:pt>
                <c:pt idx="360">
                  <c:v>111.00	</c:v>
                </c:pt>
              </c:strCache>
            </c:strRef>
          </c:cat>
          <c:val>
            <c:numRef>
              <c:f>Sheet1!$F$1:$F$361</c:f>
              <c:numCache>
                <c:formatCode>General</c:formatCode>
                <c:ptCount val="361"/>
                <c:pt idx="0">
                  <c:v>0.27</c:v>
                </c:pt>
                <c:pt idx="1">
                  <c:v>0.27</c:v>
                </c:pt>
                <c:pt idx="2">
                  <c:v>0.28000000000000003</c:v>
                </c:pt>
                <c:pt idx="3">
                  <c:v>0.28999999999999998</c:v>
                </c:pt>
                <c:pt idx="4">
                  <c:v>0.3</c:v>
                </c:pt>
                <c:pt idx="5">
                  <c:v>0.3</c:v>
                </c:pt>
                <c:pt idx="6">
                  <c:v>0.31</c:v>
                </c:pt>
                <c:pt idx="7">
                  <c:v>0.32</c:v>
                </c:pt>
                <c:pt idx="8">
                  <c:v>0.33</c:v>
                </c:pt>
                <c:pt idx="9">
                  <c:v>0.34</c:v>
                </c:pt>
                <c:pt idx="10">
                  <c:v>0.35</c:v>
                </c:pt>
                <c:pt idx="11">
                  <c:v>0.35</c:v>
                </c:pt>
                <c:pt idx="12">
                  <c:v>0.36</c:v>
                </c:pt>
                <c:pt idx="13">
                  <c:v>0.37</c:v>
                </c:pt>
                <c:pt idx="14">
                  <c:v>0.39</c:v>
                </c:pt>
                <c:pt idx="15">
                  <c:v>0.4</c:v>
                </c:pt>
                <c:pt idx="16">
                  <c:v>0.41</c:v>
                </c:pt>
                <c:pt idx="17">
                  <c:v>0.42</c:v>
                </c:pt>
                <c:pt idx="18">
                  <c:v>0.43</c:v>
                </c:pt>
                <c:pt idx="19">
                  <c:v>0.44</c:v>
                </c:pt>
                <c:pt idx="20">
                  <c:v>0.46</c:v>
                </c:pt>
                <c:pt idx="21">
                  <c:v>0.47</c:v>
                </c:pt>
                <c:pt idx="22">
                  <c:v>0.48</c:v>
                </c:pt>
                <c:pt idx="23">
                  <c:v>0.5</c:v>
                </c:pt>
                <c:pt idx="24">
                  <c:v>0.51</c:v>
                </c:pt>
                <c:pt idx="25">
                  <c:v>0.53</c:v>
                </c:pt>
                <c:pt idx="26">
                  <c:v>0.54</c:v>
                </c:pt>
                <c:pt idx="27">
                  <c:v>0.56000000000000005</c:v>
                </c:pt>
                <c:pt idx="28">
                  <c:v>0.56999999999999995</c:v>
                </c:pt>
                <c:pt idx="29">
                  <c:v>0.59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0.67</c:v>
                </c:pt>
                <c:pt idx="35">
                  <c:v>0.69</c:v>
                </c:pt>
                <c:pt idx="36">
                  <c:v>0.71</c:v>
                </c:pt>
                <c:pt idx="37">
                  <c:v>0.72</c:v>
                </c:pt>
                <c:pt idx="38">
                  <c:v>0.74</c:v>
                </c:pt>
                <c:pt idx="39">
                  <c:v>0.76</c:v>
                </c:pt>
                <c:pt idx="40">
                  <c:v>0.78</c:v>
                </c:pt>
                <c:pt idx="41">
                  <c:v>0.79</c:v>
                </c:pt>
                <c:pt idx="42">
                  <c:v>0.81</c:v>
                </c:pt>
                <c:pt idx="43">
                  <c:v>0.82</c:v>
                </c:pt>
                <c:pt idx="44">
                  <c:v>0.84</c:v>
                </c:pt>
                <c:pt idx="45">
                  <c:v>0.85</c:v>
                </c:pt>
                <c:pt idx="46">
                  <c:v>0.86</c:v>
                </c:pt>
                <c:pt idx="47">
                  <c:v>0.87</c:v>
                </c:pt>
                <c:pt idx="48">
                  <c:v>0.88</c:v>
                </c:pt>
                <c:pt idx="49">
                  <c:v>0.89</c:v>
                </c:pt>
                <c:pt idx="50">
                  <c:v>0.9</c:v>
                </c:pt>
                <c:pt idx="51">
                  <c:v>0.9</c:v>
                </c:pt>
                <c:pt idx="52">
                  <c:v>0.91</c:v>
                </c:pt>
                <c:pt idx="53">
                  <c:v>0.91</c:v>
                </c:pt>
                <c:pt idx="54">
                  <c:v>0.91</c:v>
                </c:pt>
                <c:pt idx="55">
                  <c:v>0.91</c:v>
                </c:pt>
                <c:pt idx="56">
                  <c:v>0.91</c:v>
                </c:pt>
                <c:pt idx="57">
                  <c:v>0.9</c:v>
                </c:pt>
                <c:pt idx="58">
                  <c:v>0.9</c:v>
                </c:pt>
                <c:pt idx="59">
                  <c:v>0.89</c:v>
                </c:pt>
                <c:pt idx="60">
                  <c:v>0.88</c:v>
                </c:pt>
                <c:pt idx="61">
                  <c:v>0.87</c:v>
                </c:pt>
                <c:pt idx="62">
                  <c:v>0.86</c:v>
                </c:pt>
                <c:pt idx="63">
                  <c:v>0.85</c:v>
                </c:pt>
                <c:pt idx="64">
                  <c:v>0.84</c:v>
                </c:pt>
                <c:pt idx="65">
                  <c:v>0.82</c:v>
                </c:pt>
                <c:pt idx="66">
                  <c:v>0.81</c:v>
                </c:pt>
                <c:pt idx="67">
                  <c:v>0.79</c:v>
                </c:pt>
                <c:pt idx="68">
                  <c:v>0.78</c:v>
                </c:pt>
                <c:pt idx="69">
                  <c:v>0.76</c:v>
                </c:pt>
                <c:pt idx="70">
                  <c:v>0.74</c:v>
                </c:pt>
                <c:pt idx="71">
                  <c:v>0.72</c:v>
                </c:pt>
                <c:pt idx="72">
                  <c:v>0.71</c:v>
                </c:pt>
                <c:pt idx="73">
                  <c:v>0.69</c:v>
                </c:pt>
                <c:pt idx="74">
                  <c:v>0.67</c:v>
                </c:pt>
                <c:pt idx="75">
                  <c:v>0.66</c:v>
                </c:pt>
                <c:pt idx="76">
                  <c:v>0.64</c:v>
                </c:pt>
                <c:pt idx="77">
                  <c:v>0.62</c:v>
                </c:pt>
                <c:pt idx="78">
                  <c:v>0.6</c:v>
                </c:pt>
                <c:pt idx="79">
                  <c:v>0.59</c:v>
                </c:pt>
                <c:pt idx="80">
                  <c:v>0.56999999999999995</c:v>
                </c:pt>
                <c:pt idx="81">
                  <c:v>0.56000000000000005</c:v>
                </c:pt>
                <c:pt idx="82">
                  <c:v>0.54</c:v>
                </c:pt>
                <c:pt idx="83">
                  <c:v>0.53</c:v>
                </c:pt>
                <c:pt idx="84">
                  <c:v>0.51</c:v>
                </c:pt>
                <c:pt idx="85">
                  <c:v>0.5</c:v>
                </c:pt>
                <c:pt idx="86">
                  <c:v>0.48</c:v>
                </c:pt>
                <c:pt idx="87">
                  <c:v>0.47</c:v>
                </c:pt>
                <c:pt idx="88">
                  <c:v>0.46</c:v>
                </c:pt>
                <c:pt idx="89">
                  <c:v>0.44</c:v>
                </c:pt>
                <c:pt idx="90">
                  <c:v>0.43</c:v>
                </c:pt>
                <c:pt idx="91">
                  <c:v>0.42</c:v>
                </c:pt>
                <c:pt idx="92">
                  <c:v>0.41</c:v>
                </c:pt>
                <c:pt idx="93">
                  <c:v>0.4</c:v>
                </c:pt>
                <c:pt idx="94">
                  <c:v>0.39</c:v>
                </c:pt>
                <c:pt idx="95">
                  <c:v>0.37</c:v>
                </c:pt>
                <c:pt idx="96">
                  <c:v>0.36</c:v>
                </c:pt>
                <c:pt idx="97">
                  <c:v>0.35</c:v>
                </c:pt>
                <c:pt idx="98">
                  <c:v>0.35</c:v>
                </c:pt>
                <c:pt idx="99">
                  <c:v>0.34</c:v>
                </c:pt>
                <c:pt idx="100">
                  <c:v>0.33</c:v>
                </c:pt>
                <c:pt idx="101">
                  <c:v>0.32</c:v>
                </c:pt>
                <c:pt idx="102">
                  <c:v>0.31</c:v>
                </c:pt>
                <c:pt idx="103">
                  <c:v>0.3</c:v>
                </c:pt>
                <c:pt idx="104">
                  <c:v>0.3</c:v>
                </c:pt>
                <c:pt idx="105">
                  <c:v>0.28999999999999998</c:v>
                </c:pt>
                <c:pt idx="106">
                  <c:v>0.28000000000000003</c:v>
                </c:pt>
                <c:pt idx="107">
                  <c:v>0.27</c:v>
                </c:pt>
                <c:pt idx="108">
                  <c:v>0.27</c:v>
                </c:pt>
                <c:pt idx="109">
                  <c:v>0.27</c:v>
                </c:pt>
                <c:pt idx="110">
                  <c:v>0.27</c:v>
                </c:pt>
                <c:pt idx="111">
                  <c:v>0.28000000000000003</c:v>
                </c:pt>
                <c:pt idx="112">
                  <c:v>0.28999999999999998</c:v>
                </c:pt>
                <c:pt idx="113">
                  <c:v>0.3</c:v>
                </c:pt>
                <c:pt idx="114">
                  <c:v>0.3</c:v>
                </c:pt>
                <c:pt idx="115">
                  <c:v>0.31</c:v>
                </c:pt>
                <c:pt idx="116">
                  <c:v>0.32</c:v>
                </c:pt>
                <c:pt idx="117">
                  <c:v>0.33</c:v>
                </c:pt>
                <c:pt idx="118">
                  <c:v>0.34</c:v>
                </c:pt>
                <c:pt idx="119">
                  <c:v>0.35</c:v>
                </c:pt>
                <c:pt idx="120">
                  <c:v>0.35</c:v>
                </c:pt>
                <c:pt idx="121">
                  <c:v>0.36</c:v>
                </c:pt>
                <c:pt idx="122">
                  <c:v>0.37</c:v>
                </c:pt>
                <c:pt idx="123">
                  <c:v>0.39</c:v>
                </c:pt>
                <c:pt idx="124">
                  <c:v>0.4</c:v>
                </c:pt>
                <c:pt idx="125">
                  <c:v>0.41</c:v>
                </c:pt>
                <c:pt idx="126">
                  <c:v>0.42</c:v>
                </c:pt>
                <c:pt idx="127">
                  <c:v>0.43</c:v>
                </c:pt>
                <c:pt idx="128">
                  <c:v>0.44</c:v>
                </c:pt>
                <c:pt idx="129">
                  <c:v>0.46</c:v>
                </c:pt>
                <c:pt idx="130">
                  <c:v>0.47</c:v>
                </c:pt>
                <c:pt idx="131">
                  <c:v>0.48</c:v>
                </c:pt>
                <c:pt idx="132">
                  <c:v>0.5</c:v>
                </c:pt>
                <c:pt idx="133">
                  <c:v>0.51</c:v>
                </c:pt>
                <c:pt idx="134">
                  <c:v>0.53</c:v>
                </c:pt>
                <c:pt idx="135">
                  <c:v>0.54</c:v>
                </c:pt>
                <c:pt idx="136">
                  <c:v>0.56000000000000005</c:v>
                </c:pt>
                <c:pt idx="137">
                  <c:v>0.56999999999999995</c:v>
                </c:pt>
                <c:pt idx="138">
                  <c:v>0.59</c:v>
                </c:pt>
                <c:pt idx="139">
                  <c:v>0.6</c:v>
                </c:pt>
                <c:pt idx="140">
                  <c:v>0.62</c:v>
                </c:pt>
                <c:pt idx="141">
                  <c:v>0.64</c:v>
                </c:pt>
                <c:pt idx="142">
                  <c:v>0.66</c:v>
                </c:pt>
                <c:pt idx="143">
                  <c:v>0.67</c:v>
                </c:pt>
                <c:pt idx="144">
                  <c:v>0.69</c:v>
                </c:pt>
                <c:pt idx="145">
                  <c:v>0.71</c:v>
                </c:pt>
                <c:pt idx="146">
                  <c:v>0.72</c:v>
                </c:pt>
                <c:pt idx="147">
                  <c:v>0.74</c:v>
                </c:pt>
                <c:pt idx="148">
                  <c:v>0.76</c:v>
                </c:pt>
                <c:pt idx="149">
                  <c:v>0.78</c:v>
                </c:pt>
                <c:pt idx="150">
                  <c:v>0.79</c:v>
                </c:pt>
                <c:pt idx="151">
                  <c:v>0.81</c:v>
                </c:pt>
                <c:pt idx="152">
                  <c:v>0.82</c:v>
                </c:pt>
                <c:pt idx="153">
                  <c:v>0.84</c:v>
                </c:pt>
                <c:pt idx="154">
                  <c:v>0.85</c:v>
                </c:pt>
                <c:pt idx="155">
                  <c:v>0.86</c:v>
                </c:pt>
                <c:pt idx="156">
                  <c:v>0.87</c:v>
                </c:pt>
                <c:pt idx="157">
                  <c:v>0.88</c:v>
                </c:pt>
                <c:pt idx="158">
                  <c:v>0.89</c:v>
                </c:pt>
                <c:pt idx="159">
                  <c:v>0.9</c:v>
                </c:pt>
                <c:pt idx="160">
                  <c:v>0.9</c:v>
                </c:pt>
                <c:pt idx="161">
                  <c:v>0.91</c:v>
                </c:pt>
                <c:pt idx="162">
                  <c:v>0.91</c:v>
                </c:pt>
                <c:pt idx="163">
                  <c:v>0.91</c:v>
                </c:pt>
                <c:pt idx="164">
                  <c:v>0.91</c:v>
                </c:pt>
                <c:pt idx="165">
                  <c:v>0.91</c:v>
                </c:pt>
                <c:pt idx="166">
                  <c:v>0.9</c:v>
                </c:pt>
                <c:pt idx="167">
                  <c:v>0.9</c:v>
                </c:pt>
                <c:pt idx="168">
                  <c:v>0.89</c:v>
                </c:pt>
                <c:pt idx="169">
                  <c:v>0.88</c:v>
                </c:pt>
                <c:pt idx="170">
                  <c:v>0.87</c:v>
                </c:pt>
                <c:pt idx="171">
                  <c:v>0.86</c:v>
                </c:pt>
                <c:pt idx="172">
                  <c:v>0.85</c:v>
                </c:pt>
                <c:pt idx="173">
                  <c:v>0.84</c:v>
                </c:pt>
                <c:pt idx="174">
                  <c:v>0.82</c:v>
                </c:pt>
                <c:pt idx="175">
                  <c:v>0.81</c:v>
                </c:pt>
                <c:pt idx="176">
                  <c:v>0.79</c:v>
                </c:pt>
                <c:pt idx="177">
                  <c:v>0.78</c:v>
                </c:pt>
                <c:pt idx="178">
                  <c:v>0.76</c:v>
                </c:pt>
                <c:pt idx="179">
                  <c:v>0.74</c:v>
                </c:pt>
                <c:pt idx="180">
                  <c:v>0.72</c:v>
                </c:pt>
                <c:pt idx="181">
                  <c:v>0.71</c:v>
                </c:pt>
                <c:pt idx="182">
                  <c:v>0.69</c:v>
                </c:pt>
                <c:pt idx="183">
                  <c:v>0.67</c:v>
                </c:pt>
                <c:pt idx="184">
                  <c:v>0.66</c:v>
                </c:pt>
                <c:pt idx="185">
                  <c:v>0.64</c:v>
                </c:pt>
                <c:pt idx="186">
                  <c:v>0.62</c:v>
                </c:pt>
                <c:pt idx="187">
                  <c:v>0.6</c:v>
                </c:pt>
                <c:pt idx="188">
                  <c:v>0.59</c:v>
                </c:pt>
                <c:pt idx="189">
                  <c:v>0.56999999999999995</c:v>
                </c:pt>
                <c:pt idx="190">
                  <c:v>0.56000000000000005</c:v>
                </c:pt>
                <c:pt idx="191">
                  <c:v>0.54</c:v>
                </c:pt>
                <c:pt idx="192">
                  <c:v>0.53</c:v>
                </c:pt>
                <c:pt idx="193">
                  <c:v>0.51</c:v>
                </c:pt>
                <c:pt idx="194">
                  <c:v>0.5</c:v>
                </c:pt>
                <c:pt idx="195">
                  <c:v>0.48</c:v>
                </c:pt>
                <c:pt idx="196">
                  <c:v>0.47</c:v>
                </c:pt>
                <c:pt idx="197">
                  <c:v>0.46</c:v>
                </c:pt>
                <c:pt idx="198">
                  <c:v>0.44</c:v>
                </c:pt>
                <c:pt idx="199">
                  <c:v>0.43</c:v>
                </c:pt>
                <c:pt idx="200">
                  <c:v>0.42</c:v>
                </c:pt>
                <c:pt idx="201">
                  <c:v>0.41</c:v>
                </c:pt>
                <c:pt idx="202">
                  <c:v>0.4</c:v>
                </c:pt>
                <c:pt idx="203">
                  <c:v>0.39</c:v>
                </c:pt>
                <c:pt idx="204">
                  <c:v>0.37</c:v>
                </c:pt>
                <c:pt idx="205">
                  <c:v>0.36</c:v>
                </c:pt>
                <c:pt idx="206">
                  <c:v>0.35</c:v>
                </c:pt>
                <c:pt idx="207">
                  <c:v>0.35</c:v>
                </c:pt>
                <c:pt idx="208">
                  <c:v>0.34</c:v>
                </c:pt>
                <c:pt idx="209">
                  <c:v>0.33</c:v>
                </c:pt>
                <c:pt idx="210">
                  <c:v>0.32</c:v>
                </c:pt>
                <c:pt idx="211">
                  <c:v>0.31</c:v>
                </c:pt>
                <c:pt idx="212">
                  <c:v>0.3</c:v>
                </c:pt>
                <c:pt idx="213">
                  <c:v>0.3</c:v>
                </c:pt>
                <c:pt idx="214">
                  <c:v>0.28999999999999998</c:v>
                </c:pt>
                <c:pt idx="215">
                  <c:v>0.28000000000000003</c:v>
                </c:pt>
                <c:pt idx="216">
                  <c:v>0.27</c:v>
                </c:pt>
                <c:pt idx="217">
                  <c:v>0.27</c:v>
                </c:pt>
                <c:pt idx="218">
                  <c:v>0.27</c:v>
                </c:pt>
                <c:pt idx="219">
                  <c:v>0.27</c:v>
                </c:pt>
                <c:pt idx="220">
                  <c:v>0.28000000000000003</c:v>
                </c:pt>
                <c:pt idx="221">
                  <c:v>0.28999999999999998</c:v>
                </c:pt>
                <c:pt idx="222">
                  <c:v>0.3</c:v>
                </c:pt>
                <c:pt idx="223">
                  <c:v>0.3</c:v>
                </c:pt>
                <c:pt idx="224">
                  <c:v>0.31</c:v>
                </c:pt>
                <c:pt idx="225">
                  <c:v>0.32</c:v>
                </c:pt>
                <c:pt idx="226">
                  <c:v>0.33</c:v>
                </c:pt>
                <c:pt idx="227">
                  <c:v>0.34</c:v>
                </c:pt>
                <c:pt idx="228">
                  <c:v>0.35</c:v>
                </c:pt>
                <c:pt idx="229">
                  <c:v>0.35</c:v>
                </c:pt>
                <c:pt idx="230">
                  <c:v>0.36</c:v>
                </c:pt>
                <c:pt idx="231">
                  <c:v>0.37</c:v>
                </c:pt>
                <c:pt idx="232">
                  <c:v>0.39</c:v>
                </c:pt>
                <c:pt idx="233">
                  <c:v>0.4</c:v>
                </c:pt>
                <c:pt idx="234">
                  <c:v>0.41</c:v>
                </c:pt>
                <c:pt idx="235">
                  <c:v>0.42</c:v>
                </c:pt>
                <c:pt idx="236">
                  <c:v>0.43</c:v>
                </c:pt>
                <c:pt idx="237">
                  <c:v>0.44</c:v>
                </c:pt>
                <c:pt idx="238">
                  <c:v>0.46</c:v>
                </c:pt>
                <c:pt idx="239">
                  <c:v>0.47</c:v>
                </c:pt>
                <c:pt idx="240">
                  <c:v>0.48</c:v>
                </c:pt>
                <c:pt idx="241">
                  <c:v>0.5</c:v>
                </c:pt>
                <c:pt idx="242">
                  <c:v>0.51</c:v>
                </c:pt>
                <c:pt idx="243">
                  <c:v>0.53</c:v>
                </c:pt>
                <c:pt idx="244">
                  <c:v>0.54</c:v>
                </c:pt>
                <c:pt idx="245">
                  <c:v>0.56000000000000005</c:v>
                </c:pt>
                <c:pt idx="246">
                  <c:v>0.56999999999999995</c:v>
                </c:pt>
                <c:pt idx="247">
                  <c:v>0.59</c:v>
                </c:pt>
                <c:pt idx="248">
                  <c:v>0.6</c:v>
                </c:pt>
                <c:pt idx="249">
                  <c:v>0.62</c:v>
                </c:pt>
                <c:pt idx="250">
                  <c:v>0.64</c:v>
                </c:pt>
                <c:pt idx="251">
                  <c:v>0.66</c:v>
                </c:pt>
                <c:pt idx="252">
                  <c:v>0.67</c:v>
                </c:pt>
                <c:pt idx="253">
                  <c:v>0.69</c:v>
                </c:pt>
                <c:pt idx="254">
                  <c:v>0.71</c:v>
                </c:pt>
                <c:pt idx="255">
                  <c:v>0.72</c:v>
                </c:pt>
                <c:pt idx="256">
                  <c:v>0.74</c:v>
                </c:pt>
                <c:pt idx="257">
                  <c:v>0.76</c:v>
                </c:pt>
                <c:pt idx="258">
                  <c:v>0.78</c:v>
                </c:pt>
                <c:pt idx="259">
                  <c:v>0.79</c:v>
                </c:pt>
                <c:pt idx="260">
                  <c:v>0.81</c:v>
                </c:pt>
                <c:pt idx="261">
                  <c:v>0.82</c:v>
                </c:pt>
                <c:pt idx="262">
                  <c:v>0.84</c:v>
                </c:pt>
                <c:pt idx="263">
                  <c:v>0.85</c:v>
                </c:pt>
                <c:pt idx="264">
                  <c:v>0.86</c:v>
                </c:pt>
                <c:pt idx="265">
                  <c:v>0.87</c:v>
                </c:pt>
                <c:pt idx="266">
                  <c:v>0.88</c:v>
                </c:pt>
                <c:pt idx="267">
                  <c:v>0.89</c:v>
                </c:pt>
                <c:pt idx="268">
                  <c:v>0.9</c:v>
                </c:pt>
                <c:pt idx="269">
                  <c:v>0.9</c:v>
                </c:pt>
                <c:pt idx="270">
                  <c:v>0.91</c:v>
                </c:pt>
                <c:pt idx="271">
                  <c:v>0.91</c:v>
                </c:pt>
                <c:pt idx="272">
                  <c:v>0.91</c:v>
                </c:pt>
                <c:pt idx="273">
                  <c:v>0.91</c:v>
                </c:pt>
                <c:pt idx="274">
                  <c:v>0.91</c:v>
                </c:pt>
                <c:pt idx="275">
                  <c:v>0.9</c:v>
                </c:pt>
                <c:pt idx="276">
                  <c:v>0.9</c:v>
                </c:pt>
                <c:pt idx="277">
                  <c:v>0.89</c:v>
                </c:pt>
                <c:pt idx="278">
                  <c:v>0.88</c:v>
                </c:pt>
                <c:pt idx="279">
                  <c:v>0.87</c:v>
                </c:pt>
                <c:pt idx="280">
                  <c:v>0.86</c:v>
                </c:pt>
                <c:pt idx="281">
                  <c:v>0.85</c:v>
                </c:pt>
                <c:pt idx="282">
                  <c:v>0.84</c:v>
                </c:pt>
                <c:pt idx="283">
                  <c:v>0.82</c:v>
                </c:pt>
                <c:pt idx="284">
                  <c:v>0.81</c:v>
                </c:pt>
                <c:pt idx="285">
                  <c:v>0.79</c:v>
                </c:pt>
                <c:pt idx="286">
                  <c:v>0.78</c:v>
                </c:pt>
                <c:pt idx="287">
                  <c:v>0.76</c:v>
                </c:pt>
                <c:pt idx="288">
                  <c:v>0.74</c:v>
                </c:pt>
                <c:pt idx="289">
                  <c:v>0.72</c:v>
                </c:pt>
                <c:pt idx="290">
                  <c:v>0.71</c:v>
                </c:pt>
                <c:pt idx="291">
                  <c:v>0.69</c:v>
                </c:pt>
                <c:pt idx="292">
                  <c:v>0.67</c:v>
                </c:pt>
                <c:pt idx="293">
                  <c:v>0.66</c:v>
                </c:pt>
                <c:pt idx="294">
                  <c:v>0.64</c:v>
                </c:pt>
                <c:pt idx="295">
                  <c:v>0.62</c:v>
                </c:pt>
                <c:pt idx="296">
                  <c:v>0.6</c:v>
                </c:pt>
                <c:pt idx="297">
                  <c:v>0.59</c:v>
                </c:pt>
                <c:pt idx="298">
                  <c:v>0.56999999999999995</c:v>
                </c:pt>
                <c:pt idx="299">
                  <c:v>0.56000000000000005</c:v>
                </c:pt>
                <c:pt idx="300">
                  <c:v>0.54</c:v>
                </c:pt>
                <c:pt idx="301">
                  <c:v>0.53</c:v>
                </c:pt>
                <c:pt idx="302">
                  <c:v>0.51</c:v>
                </c:pt>
                <c:pt idx="303">
                  <c:v>0.5</c:v>
                </c:pt>
                <c:pt idx="304">
                  <c:v>0.48</c:v>
                </c:pt>
                <c:pt idx="305">
                  <c:v>0.47</c:v>
                </c:pt>
                <c:pt idx="306">
                  <c:v>0.46</c:v>
                </c:pt>
                <c:pt idx="307">
                  <c:v>0.44</c:v>
                </c:pt>
                <c:pt idx="308">
                  <c:v>0.43</c:v>
                </c:pt>
                <c:pt idx="309">
                  <c:v>0.42</c:v>
                </c:pt>
                <c:pt idx="310">
                  <c:v>0.41</c:v>
                </c:pt>
                <c:pt idx="311">
                  <c:v>0.4</c:v>
                </c:pt>
                <c:pt idx="312">
                  <c:v>0.39</c:v>
                </c:pt>
                <c:pt idx="313">
                  <c:v>0.37</c:v>
                </c:pt>
                <c:pt idx="314">
                  <c:v>0.36</c:v>
                </c:pt>
                <c:pt idx="315">
                  <c:v>0.35</c:v>
                </c:pt>
                <c:pt idx="316">
                  <c:v>0.35</c:v>
                </c:pt>
                <c:pt idx="317">
                  <c:v>0.34</c:v>
                </c:pt>
                <c:pt idx="318">
                  <c:v>0.33</c:v>
                </c:pt>
                <c:pt idx="319">
                  <c:v>0.32</c:v>
                </c:pt>
                <c:pt idx="320">
                  <c:v>0.31</c:v>
                </c:pt>
                <c:pt idx="321">
                  <c:v>0.3</c:v>
                </c:pt>
                <c:pt idx="322">
                  <c:v>0.3</c:v>
                </c:pt>
                <c:pt idx="323">
                  <c:v>0.28999999999999998</c:v>
                </c:pt>
                <c:pt idx="324">
                  <c:v>0.28000000000000003</c:v>
                </c:pt>
                <c:pt idx="325">
                  <c:v>0.27</c:v>
                </c:pt>
                <c:pt idx="326">
                  <c:v>0.27</c:v>
                </c:pt>
                <c:pt idx="327">
                  <c:v>0.27</c:v>
                </c:pt>
                <c:pt idx="328">
                  <c:v>0.27</c:v>
                </c:pt>
                <c:pt idx="329">
                  <c:v>0.28000000000000003</c:v>
                </c:pt>
                <c:pt idx="330">
                  <c:v>0.28999999999999998</c:v>
                </c:pt>
                <c:pt idx="331">
                  <c:v>0.3</c:v>
                </c:pt>
                <c:pt idx="332">
                  <c:v>0.3</c:v>
                </c:pt>
                <c:pt idx="333">
                  <c:v>0.31</c:v>
                </c:pt>
                <c:pt idx="334">
                  <c:v>0.32</c:v>
                </c:pt>
                <c:pt idx="335">
                  <c:v>0.33</c:v>
                </c:pt>
                <c:pt idx="336">
                  <c:v>0.34</c:v>
                </c:pt>
                <c:pt idx="337">
                  <c:v>0.35</c:v>
                </c:pt>
                <c:pt idx="338">
                  <c:v>0.35</c:v>
                </c:pt>
                <c:pt idx="339">
                  <c:v>0.36</c:v>
                </c:pt>
                <c:pt idx="340">
                  <c:v>0.37</c:v>
                </c:pt>
                <c:pt idx="341">
                  <c:v>0.39</c:v>
                </c:pt>
                <c:pt idx="342">
                  <c:v>0.4</c:v>
                </c:pt>
                <c:pt idx="343">
                  <c:v>0.41</c:v>
                </c:pt>
                <c:pt idx="344">
                  <c:v>0.42</c:v>
                </c:pt>
                <c:pt idx="345">
                  <c:v>0.43</c:v>
                </c:pt>
                <c:pt idx="346">
                  <c:v>0.44</c:v>
                </c:pt>
                <c:pt idx="347">
                  <c:v>0.46</c:v>
                </c:pt>
                <c:pt idx="348">
                  <c:v>0.47</c:v>
                </c:pt>
                <c:pt idx="349">
                  <c:v>0.48</c:v>
                </c:pt>
                <c:pt idx="350">
                  <c:v>0.5</c:v>
                </c:pt>
                <c:pt idx="351">
                  <c:v>0.51</c:v>
                </c:pt>
                <c:pt idx="352">
                  <c:v>0.53</c:v>
                </c:pt>
                <c:pt idx="353">
                  <c:v>0.54</c:v>
                </c:pt>
                <c:pt idx="354">
                  <c:v>0.56000000000000005</c:v>
                </c:pt>
                <c:pt idx="355">
                  <c:v>0.56999999999999995</c:v>
                </c:pt>
                <c:pt idx="356">
                  <c:v>0.59</c:v>
                </c:pt>
                <c:pt idx="357">
                  <c:v>0.6</c:v>
                </c:pt>
                <c:pt idx="358">
                  <c:v>0.62</c:v>
                </c:pt>
                <c:pt idx="359">
                  <c:v>0.64</c:v>
                </c:pt>
                <c:pt idx="360">
                  <c:v>0.66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446144"/>
        <c:axId val="181447680"/>
      </c:lineChart>
      <c:catAx>
        <c:axId val="181446144"/>
        <c:scaling>
          <c:orientation val="minMax"/>
        </c:scaling>
        <c:delete val="0"/>
        <c:axPos val="b"/>
        <c:majorTickMark val="out"/>
        <c:minorTickMark val="none"/>
        <c:tickLblPos val="nextTo"/>
        <c:crossAx val="181447680"/>
        <c:crosses val="autoZero"/>
        <c:auto val="1"/>
        <c:lblAlgn val="ctr"/>
        <c:lblOffset val="100"/>
        <c:noMultiLvlLbl val="0"/>
      </c:catAx>
      <c:valAx>
        <c:axId val="1814476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44614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5113517060367457E-2"/>
          <c:y val="6.9919072615923006E-2"/>
          <c:w val="0.70903871391076112"/>
          <c:h val="0.76007327209098863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cat>
            <c:strRef>
              <c:f>Sheet1!$C$1:$C$538</c:f>
              <c:strCache>
                <c:ptCount val="538"/>
                <c:pt idx="0">
                  <c:v>66.00	</c:v>
                </c:pt>
                <c:pt idx="1">
                  <c:v>67.00	</c:v>
                </c:pt>
                <c:pt idx="2">
                  <c:v>68.00	</c:v>
                </c:pt>
                <c:pt idx="3">
                  <c:v>69.00	</c:v>
                </c:pt>
                <c:pt idx="4">
                  <c:v>70.00	</c:v>
                </c:pt>
                <c:pt idx="5">
                  <c:v>71.00	</c:v>
                </c:pt>
                <c:pt idx="6">
                  <c:v>72.00	</c:v>
                </c:pt>
                <c:pt idx="7">
                  <c:v>73.00	</c:v>
                </c:pt>
                <c:pt idx="8">
                  <c:v>74.00	</c:v>
                </c:pt>
                <c:pt idx="9">
                  <c:v>75.00	</c:v>
                </c:pt>
                <c:pt idx="10">
                  <c:v>76.00	</c:v>
                </c:pt>
                <c:pt idx="11">
                  <c:v>77.00	</c:v>
                </c:pt>
                <c:pt idx="12">
                  <c:v>78.00	</c:v>
                </c:pt>
                <c:pt idx="13">
                  <c:v>79.00	</c:v>
                </c:pt>
                <c:pt idx="14">
                  <c:v>80.00	</c:v>
                </c:pt>
                <c:pt idx="15">
                  <c:v>81.00	</c:v>
                </c:pt>
                <c:pt idx="16">
                  <c:v>82.00	</c:v>
                </c:pt>
                <c:pt idx="17">
                  <c:v>83.00	</c:v>
                </c:pt>
                <c:pt idx="18">
                  <c:v>84.00	</c:v>
                </c:pt>
                <c:pt idx="19">
                  <c:v>85.00	</c:v>
                </c:pt>
                <c:pt idx="20">
                  <c:v>86.00	</c:v>
                </c:pt>
                <c:pt idx="21">
                  <c:v>87.00	</c:v>
                </c:pt>
                <c:pt idx="22">
                  <c:v>88.00	</c:v>
                </c:pt>
                <c:pt idx="23">
                  <c:v>89.00	</c:v>
                </c:pt>
                <c:pt idx="24">
                  <c:v>90.00	</c:v>
                </c:pt>
                <c:pt idx="25">
                  <c:v>91.00	</c:v>
                </c:pt>
                <c:pt idx="26">
                  <c:v>92.00	</c:v>
                </c:pt>
                <c:pt idx="27">
                  <c:v>93.00	</c:v>
                </c:pt>
                <c:pt idx="28">
                  <c:v>94.00	</c:v>
                </c:pt>
                <c:pt idx="29">
                  <c:v>95.00	</c:v>
                </c:pt>
                <c:pt idx="30">
                  <c:v>96.00	</c:v>
                </c:pt>
                <c:pt idx="31">
                  <c:v>97.00	</c:v>
                </c:pt>
                <c:pt idx="32">
                  <c:v>98.00	</c:v>
                </c:pt>
                <c:pt idx="33">
                  <c:v>99.00	</c:v>
                </c:pt>
                <c:pt idx="34">
                  <c:v>100.00	</c:v>
                </c:pt>
                <c:pt idx="35">
                  <c:v>101.00	</c:v>
                </c:pt>
                <c:pt idx="36">
                  <c:v>102.00	</c:v>
                </c:pt>
                <c:pt idx="37">
                  <c:v>103.00	</c:v>
                </c:pt>
                <c:pt idx="38">
                  <c:v>104.00	</c:v>
                </c:pt>
                <c:pt idx="39">
                  <c:v>105.00	</c:v>
                </c:pt>
                <c:pt idx="40">
                  <c:v>106.00	</c:v>
                </c:pt>
                <c:pt idx="41">
                  <c:v>107.00	</c:v>
                </c:pt>
                <c:pt idx="42">
                  <c:v>108.00	</c:v>
                </c:pt>
                <c:pt idx="43">
                  <c:v>109.00	</c:v>
                </c:pt>
                <c:pt idx="44">
                  <c:v>110.00	</c:v>
                </c:pt>
                <c:pt idx="45">
                  <c:v>111.00	</c:v>
                </c:pt>
                <c:pt idx="46">
                  <c:v>112.00	</c:v>
                </c:pt>
                <c:pt idx="47">
                  <c:v>113.00	</c:v>
                </c:pt>
                <c:pt idx="48">
                  <c:v>114.00	</c:v>
                </c:pt>
                <c:pt idx="49">
                  <c:v>114.00	</c:v>
                </c:pt>
                <c:pt idx="50">
                  <c:v>113.00	</c:v>
                </c:pt>
                <c:pt idx="51">
                  <c:v>112.00	</c:v>
                </c:pt>
                <c:pt idx="52">
                  <c:v>111.00	</c:v>
                </c:pt>
                <c:pt idx="53">
                  <c:v>110.00	</c:v>
                </c:pt>
                <c:pt idx="54">
                  <c:v>109.00	</c:v>
                </c:pt>
                <c:pt idx="55">
                  <c:v>108.00	</c:v>
                </c:pt>
                <c:pt idx="56">
                  <c:v>107.00	</c:v>
                </c:pt>
                <c:pt idx="57">
                  <c:v>106.00	</c:v>
                </c:pt>
                <c:pt idx="58">
                  <c:v>105.00	</c:v>
                </c:pt>
                <c:pt idx="59">
                  <c:v>104.00	</c:v>
                </c:pt>
                <c:pt idx="60">
                  <c:v>103.00	</c:v>
                </c:pt>
                <c:pt idx="61">
                  <c:v>102.00	</c:v>
                </c:pt>
                <c:pt idx="62">
                  <c:v>101.00	</c:v>
                </c:pt>
                <c:pt idx="63">
                  <c:v>100.00	</c:v>
                </c:pt>
                <c:pt idx="64">
                  <c:v>99.00	</c:v>
                </c:pt>
                <c:pt idx="65">
                  <c:v>98.00	</c:v>
                </c:pt>
                <c:pt idx="66">
                  <c:v>97.00	</c:v>
                </c:pt>
                <c:pt idx="67">
                  <c:v>96.00	</c:v>
                </c:pt>
                <c:pt idx="68">
                  <c:v>95.00	</c:v>
                </c:pt>
                <c:pt idx="69">
                  <c:v>94.00	</c:v>
                </c:pt>
                <c:pt idx="70">
                  <c:v>93.00	</c:v>
                </c:pt>
                <c:pt idx="71">
                  <c:v>92.00	</c:v>
                </c:pt>
                <c:pt idx="72">
                  <c:v>91.00	</c:v>
                </c:pt>
                <c:pt idx="73">
                  <c:v>90.00	</c:v>
                </c:pt>
                <c:pt idx="74">
                  <c:v>89.00	</c:v>
                </c:pt>
                <c:pt idx="75">
                  <c:v>88.00	</c:v>
                </c:pt>
                <c:pt idx="76">
                  <c:v>87.00	</c:v>
                </c:pt>
                <c:pt idx="77">
                  <c:v>86.00	</c:v>
                </c:pt>
                <c:pt idx="78">
                  <c:v>85.00	</c:v>
                </c:pt>
                <c:pt idx="79">
                  <c:v>84.00	</c:v>
                </c:pt>
                <c:pt idx="80">
                  <c:v>83.00	</c:v>
                </c:pt>
                <c:pt idx="81">
                  <c:v>82.00	</c:v>
                </c:pt>
                <c:pt idx="82">
                  <c:v>81.00	</c:v>
                </c:pt>
                <c:pt idx="83">
                  <c:v>80.00	</c:v>
                </c:pt>
                <c:pt idx="84">
                  <c:v>79.00	</c:v>
                </c:pt>
                <c:pt idx="85">
                  <c:v>78.00	</c:v>
                </c:pt>
                <c:pt idx="86">
                  <c:v>77.00	</c:v>
                </c:pt>
                <c:pt idx="87">
                  <c:v>76.00	</c:v>
                </c:pt>
                <c:pt idx="88">
                  <c:v>75.00	</c:v>
                </c:pt>
                <c:pt idx="89">
                  <c:v>74.00	</c:v>
                </c:pt>
                <c:pt idx="90">
                  <c:v>73.00	</c:v>
                </c:pt>
                <c:pt idx="91">
                  <c:v>72.00	</c:v>
                </c:pt>
                <c:pt idx="92">
                  <c:v>71.00	</c:v>
                </c:pt>
                <c:pt idx="93">
                  <c:v>70.00	</c:v>
                </c:pt>
                <c:pt idx="94">
                  <c:v>69.00	</c:v>
                </c:pt>
                <c:pt idx="95">
                  <c:v>68.00	</c:v>
                </c:pt>
                <c:pt idx="96">
                  <c:v>67.00	</c:v>
                </c:pt>
                <c:pt idx="97">
                  <c:v>66.00	</c:v>
                </c:pt>
                <c:pt idx="98">
                  <c:v>66.00	</c:v>
                </c:pt>
                <c:pt idx="99">
                  <c:v>67.00	</c:v>
                </c:pt>
                <c:pt idx="100">
                  <c:v>68.00	</c:v>
                </c:pt>
                <c:pt idx="101">
                  <c:v>69.00	</c:v>
                </c:pt>
                <c:pt idx="102">
                  <c:v>70.00	</c:v>
                </c:pt>
                <c:pt idx="103">
                  <c:v>71.00	</c:v>
                </c:pt>
                <c:pt idx="104">
                  <c:v>72.00	</c:v>
                </c:pt>
                <c:pt idx="105">
                  <c:v>73.00	</c:v>
                </c:pt>
                <c:pt idx="106">
                  <c:v>74.00	</c:v>
                </c:pt>
                <c:pt idx="107">
                  <c:v>75.00	</c:v>
                </c:pt>
                <c:pt idx="108">
                  <c:v>76.00	</c:v>
                </c:pt>
                <c:pt idx="109">
                  <c:v>77.00	</c:v>
                </c:pt>
                <c:pt idx="110">
                  <c:v>78.00	</c:v>
                </c:pt>
                <c:pt idx="111">
                  <c:v>79.00	</c:v>
                </c:pt>
                <c:pt idx="112">
                  <c:v>80.00	</c:v>
                </c:pt>
                <c:pt idx="113">
                  <c:v>81.00	</c:v>
                </c:pt>
                <c:pt idx="114">
                  <c:v>82.00	</c:v>
                </c:pt>
                <c:pt idx="115">
                  <c:v>83.00	</c:v>
                </c:pt>
                <c:pt idx="116">
                  <c:v>84.00	</c:v>
                </c:pt>
                <c:pt idx="117">
                  <c:v>85.00	</c:v>
                </c:pt>
                <c:pt idx="118">
                  <c:v>86.00	</c:v>
                </c:pt>
                <c:pt idx="119">
                  <c:v>87.00	</c:v>
                </c:pt>
                <c:pt idx="120">
                  <c:v>88.00	</c:v>
                </c:pt>
                <c:pt idx="121">
                  <c:v>89.00	</c:v>
                </c:pt>
                <c:pt idx="122">
                  <c:v>90.00	</c:v>
                </c:pt>
                <c:pt idx="123">
                  <c:v>91.00	</c:v>
                </c:pt>
                <c:pt idx="124">
                  <c:v>92.00	</c:v>
                </c:pt>
                <c:pt idx="125">
                  <c:v>93.00	</c:v>
                </c:pt>
                <c:pt idx="126">
                  <c:v>94.00	</c:v>
                </c:pt>
                <c:pt idx="127">
                  <c:v>95.00	</c:v>
                </c:pt>
                <c:pt idx="128">
                  <c:v>96.00	</c:v>
                </c:pt>
                <c:pt idx="129">
                  <c:v>97.00	</c:v>
                </c:pt>
                <c:pt idx="130">
                  <c:v>98.00	</c:v>
                </c:pt>
                <c:pt idx="131">
                  <c:v>99.00	</c:v>
                </c:pt>
                <c:pt idx="132">
                  <c:v>100.00	</c:v>
                </c:pt>
                <c:pt idx="133">
                  <c:v>101.00	</c:v>
                </c:pt>
                <c:pt idx="134">
                  <c:v>102.00	</c:v>
                </c:pt>
                <c:pt idx="135">
                  <c:v>103.00	</c:v>
                </c:pt>
                <c:pt idx="136">
                  <c:v>104.00	</c:v>
                </c:pt>
                <c:pt idx="137">
                  <c:v>105.00	</c:v>
                </c:pt>
                <c:pt idx="138">
                  <c:v>106.00	</c:v>
                </c:pt>
                <c:pt idx="139">
                  <c:v>107.00	</c:v>
                </c:pt>
                <c:pt idx="140">
                  <c:v>108.00	</c:v>
                </c:pt>
                <c:pt idx="141">
                  <c:v>109.00	</c:v>
                </c:pt>
                <c:pt idx="142">
                  <c:v>110.00	</c:v>
                </c:pt>
                <c:pt idx="143">
                  <c:v>111.00	</c:v>
                </c:pt>
                <c:pt idx="144">
                  <c:v>112.00	</c:v>
                </c:pt>
                <c:pt idx="145">
                  <c:v>113.00	</c:v>
                </c:pt>
                <c:pt idx="146">
                  <c:v>114.00	</c:v>
                </c:pt>
                <c:pt idx="147">
                  <c:v>114.00	</c:v>
                </c:pt>
                <c:pt idx="148">
                  <c:v>113.00	</c:v>
                </c:pt>
                <c:pt idx="149">
                  <c:v>112.00	</c:v>
                </c:pt>
                <c:pt idx="150">
                  <c:v>111.00	</c:v>
                </c:pt>
                <c:pt idx="151">
                  <c:v>110.00	</c:v>
                </c:pt>
                <c:pt idx="152">
                  <c:v>109.00	</c:v>
                </c:pt>
                <c:pt idx="153">
                  <c:v>108.00	</c:v>
                </c:pt>
                <c:pt idx="154">
                  <c:v>107.00	</c:v>
                </c:pt>
                <c:pt idx="155">
                  <c:v>106.00	</c:v>
                </c:pt>
                <c:pt idx="156">
                  <c:v>105.00	</c:v>
                </c:pt>
                <c:pt idx="157">
                  <c:v>104.00	</c:v>
                </c:pt>
                <c:pt idx="158">
                  <c:v>103.00	</c:v>
                </c:pt>
                <c:pt idx="159">
                  <c:v>102.00	</c:v>
                </c:pt>
                <c:pt idx="160">
                  <c:v>101.00	</c:v>
                </c:pt>
                <c:pt idx="161">
                  <c:v>100.00	</c:v>
                </c:pt>
                <c:pt idx="162">
                  <c:v>99.00	</c:v>
                </c:pt>
                <c:pt idx="163">
                  <c:v>98.00	</c:v>
                </c:pt>
                <c:pt idx="164">
                  <c:v>97.00	</c:v>
                </c:pt>
                <c:pt idx="165">
                  <c:v>96.00	</c:v>
                </c:pt>
                <c:pt idx="166">
                  <c:v>95.00	</c:v>
                </c:pt>
                <c:pt idx="167">
                  <c:v>94.00	</c:v>
                </c:pt>
                <c:pt idx="168">
                  <c:v>93.00	</c:v>
                </c:pt>
                <c:pt idx="169">
                  <c:v>92.00	</c:v>
                </c:pt>
                <c:pt idx="170">
                  <c:v>91.00	</c:v>
                </c:pt>
                <c:pt idx="171">
                  <c:v>90.00	</c:v>
                </c:pt>
                <c:pt idx="172">
                  <c:v>89.00	</c:v>
                </c:pt>
                <c:pt idx="173">
                  <c:v>88.00	</c:v>
                </c:pt>
                <c:pt idx="174">
                  <c:v>87.00	</c:v>
                </c:pt>
                <c:pt idx="175">
                  <c:v>86.00	</c:v>
                </c:pt>
                <c:pt idx="176">
                  <c:v>85.00	</c:v>
                </c:pt>
                <c:pt idx="177">
                  <c:v>84.00	</c:v>
                </c:pt>
                <c:pt idx="178">
                  <c:v>83.00	</c:v>
                </c:pt>
                <c:pt idx="179">
                  <c:v>82.00	</c:v>
                </c:pt>
                <c:pt idx="180">
                  <c:v>81.00	</c:v>
                </c:pt>
                <c:pt idx="181">
                  <c:v>80.00	</c:v>
                </c:pt>
                <c:pt idx="182">
                  <c:v>79.00	</c:v>
                </c:pt>
                <c:pt idx="183">
                  <c:v>78.00	</c:v>
                </c:pt>
                <c:pt idx="184">
                  <c:v>77.00	</c:v>
                </c:pt>
                <c:pt idx="185">
                  <c:v>76.00	</c:v>
                </c:pt>
                <c:pt idx="186">
                  <c:v>75.00	</c:v>
                </c:pt>
                <c:pt idx="187">
                  <c:v>74.00	</c:v>
                </c:pt>
                <c:pt idx="188">
                  <c:v>73.00	</c:v>
                </c:pt>
                <c:pt idx="189">
                  <c:v>72.00	</c:v>
                </c:pt>
                <c:pt idx="190">
                  <c:v>71.00	</c:v>
                </c:pt>
                <c:pt idx="191">
                  <c:v>70.00	</c:v>
                </c:pt>
                <c:pt idx="192">
                  <c:v>69.00	</c:v>
                </c:pt>
                <c:pt idx="193">
                  <c:v>68.00	</c:v>
                </c:pt>
                <c:pt idx="194">
                  <c:v>67.00	</c:v>
                </c:pt>
                <c:pt idx="195">
                  <c:v>66.00	</c:v>
                </c:pt>
                <c:pt idx="196">
                  <c:v>66.00	</c:v>
                </c:pt>
                <c:pt idx="197">
                  <c:v>67.00	</c:v>
                </c:pt>
                <c:pt idx="198">
                  <c:v>68.00	</c:v>
                </c:pt>
                <c:pt idx="199">
                  <c:v>69.00	</c:v>
                </c:pt>
                <c:pt idx="200">
                  <c:v>70.00	</c:v>
                </c:pt>
                <c:pt idx="201">
                  <c:v>71.00	</c:v>
                </c:pt>
                <c:pt idx="202">
                  <c:v>72.00	</c:v>
                </c:pt>
                <c:pt idx="203">
                  <c:v>73.00	</c:v>
                </c:pt>
                <c:pt idx="204">
                  <c:v>74.00	</c:v>
                </c:pt>
                <c:pt idx="205">
                  <c:v>75.00	</c:v>
                </c:pt>
                <c:pt idx="206">
                  <c:v>76.00	</c:v>
                </c:pt>
                <c:pt idx="207">
                  <c:v>77.00	</c:v>
                </c:pt>
                <c:pt idx="208">
                  <c:v>78.00	</c:v>
                </c:pt>
                <c:pt idx="209">
                  <c:v>79.00	</c:v>
                </c:pt>
                <c:pt idx="210">
                  <c:v>80.00	</c:v>
                </c:pt>
                <c:pt idx="211">
                  <c:v>81.00	</c:v>
                </c:pt>
                <c:pt idx="212">
                  <c:v>82.00	</c:v>
                </c:pt>
                <c:pt idx="213">
                  <c:v>83.00	</c:v>
                </c:pt>
                <c:pt idx="214">
                  <c:v>84.00	</c:v>
                </c:pt>
                <c:pt idx="215">
                  <c:v>85.00	</c:v>
                </c:pt>
                <c:pt idx="216">
                  <c:v>86.00	</c:v>
                </c:pt>
                <c:pt idx="217">
                  <c:v>87.00	</c:v>
                </c:pt>
                <c:pt idx="218">
                  <c:v>88.00	</c:v>
                </c:pt>
                <c:pt idx="219">
                  <c:v>89.00	</c:v>
                </c:pt>
                <c:pt idx="220">
                  <c:v>90.00	</c:v>
                </c:pt>
                <c:pt idx="221">
                  <c:v>91.00	</c:v>
                </c:pt>
                <c:pt idx="222">
                  <c:v>92.00	</c:v>
                </c:pt>
                <c:pt idx="223">
                  <c:v>93.00	</c:v>
                </c:pt>
                <c:pt idx="224">
                  <c:v>94.00	</c:v>
                </c:pt>
                <c:pt idx="225">
                  <c:v>95.00	</c:v>
                </c:pt>
                <c:pt idx="226">
                  <c:v>96.00	</c:v>
                </c:pt>
                <c:pt idx="227">
                  <c:v>97.00	</c:v>
                </c:pt>
                <c:pt idx="228">
                  <c:v>98.00	</c:v>
                </c:pt>
                <c:pt idx="229">
                  <c:v>99.00	</c:v>
                </c:pt>
                <c:pt idx="230">
                  <c:v>100.00	</c:v>
                </c:pt>
                <c:pt idx="231">
                  <c:v>101.00	</c:v>
                </c:pt>
                <c:pt idx="232">
                  <c:v>102.00	</c:v>
                </c:pt>
                <c:pt idx="233">
                  <c:v>103.00	</c:v>
                </c:pt>
                <c:pt idx="234">
                  <c:v>104.00	</c:v>
                </c:pt>
                <c:pt idx="235">
                  <c:v>105.00	</c:v>
                </c:pt>
                <c:pt idx="236">
                  <c:v>106.00	</c:v>
                </c:pt>
                <c:pt idx="237">
                  <c:v>107.00	</c:v>
                </c:pt>
                <c:pt idx="238">
                  <c:v>108.00	</c:v>
                </c:pt>
                <c:pt idx="239">
                  <c:v>109.00	</c:v>
                </c:pt>
                <c:pt idx="240">
                  <c:v>110.00	</c:v>
                </c:pt>
                <c:pt idx="241">
                  <c:v>111.00	</c:v>
                </c:pt>
                <c:pt idx="242">
                  <c:v>112.00	</c:v>
                </c:pt>
                <c:pt idx="243">
                  <c:v>113.00	</c:v>
                </c:pt>
                <c:pt idx="244">
                  <c:v>114.00	</c:v>
                </c:pt>
                <c:pt idx="245">
                  <c:v>114.00	</c:v>
                </c:pt>
                <c:pt idx="246">
                  <c:v>113.00	</c:v>
                </c:pt>
                <c:pt idx="247">
                  <c:v>112.00	</c:v>
                </c:pt>
                <c:pt idx="248">
                  <c:v>111.00	</c:v>
                </c:pt>
                <c:pt idx="249">
                  <c:v>110.00	</c:v>
                </c:pt>
                <c:pt idx="250">
                  <c:v>109.00	</c:v>
                </c:pt>
                <c:pt idx="251">
                  <c:v>108.00	</c:v>
                </c:pt>
                <c:pt idx="252">
                  <c:v>107.00	</c:v>
                </c:pt>
                <c:pt idx="253">
                  <c:v>106.00	</c:v>
                </c:pt>
                <c:pt idx="254">
                  <c:v>105.00	</c:v>
                </c:pt>
                <c:pt idx="255">
                  <c:v>104.00	</c:v>
                </c:pt>
                <c:pt idx="256">
                  <c:v>103.00	</c:v>
                </c:pt>
                <c:pt idx="257">
                  <c:v>102.00	</c:v>
                </c:pt>
                <c:pt idx="258">
                  <c:v>101.00	</c:v>
                </c:pt>
                <c:pt idx="259">
                  <c:v>100.00	</c:v>
                </c:pt>
                <c:pt idx="260">
                  <c:v>99.00	</c:v>
                </c:pt>
                <c:pt idx="261">
                  <c:v>98.00	</c:v>
                </c:pt>
                <c:pt idx="262">
                  <c:v>97.00	</c:v>
                </c:pt>
                <c:pt idx="263">
                  <c:v>96.00	</c:v>
                </c:pt>
                <c:pt idx="264">
                  <c:v>95.00	</c:v>
                </c:pt>
                <c:pt idx="265">
                  <c:v>94.00	</c:v>
                </c:pt>
                <c:pt idx="266">
                  <c:v>93.00	</c:v>
                </c:pt>
                <c:pt idx="267">
                  <c:v>92.00	</c:v>
                </c:pt>
                <c:pt idx="268">
                  <c:v>91.00	</c:v>
                </c:pt>
                <c:pt idx="269">
                  <c:v>90.00	</c:v>
                </c:pt>
                <c:pt idx="270">
                  <c:v>89.00	</c:v>
                </c:pt>
                <c:pt idx="271">
                  <c:v>88.00	</c:v>
                </c:pt>
                <c:pt idx="272">
                  <c:v>87.00	</c:v>
                </c:pt>
                <c:pt idx="273">
                  <c:v>86.00	</c:v>
                </c:pt>
                <c:pt idx="274">
                  <c:v>85.00	</c:v>
                </c:pt>
                <c:pt idx="275">
                  <c:v>84.00	</c:v>
                </c:pt>
                <c:pt idx="276">
                  <c:v>83.00	</c:v>
                </c:pt>
                <c:pt idx="277">
                  <c:v>82.00	</c:v>
                </c:pt>
                <c:pt idx="278">
                  <c:v>81.00	</c:v>
                </c:pt>
                <c:pt idx="279">
                  <c:v>80.00	</c:v>
                </c:pt>
                <c:pt idx="280">
                  <c:v>79.00	</c:v>
                </c:pt>
                <c:pt idx="281">
                  <c:v>78.00	</c:v>
                </c:pt>
                <c:pt idx="282">
                  <c:v>77.00	</c:v>
                </c:pt>
                <c:pt idx="283">
                  <c:v>76.00	</c:v>
                </c:pt>
                <c:pt idx="284">
                  <c:v>75.00	</c:v>
                </c:pt>
                <c:pt idx="285">
                  <c:v>74.00	</c:v>
                </c:pt>
                <c:pt idx="286">
                  <c:v>73.00	</c:v>
                </c:pt>
                <c:pt idx="287">
                  <c:v>72.00	</c:v>
                </c:pt>
                <c:pt idx="288">
                  <c:v>71.00	</c:v>
                </c:pt>
                <c:pt idx="289">
                  <c:v>70.00	</c:v>
                </c:pt>
                <c:pt idx="290">
                  <c:v>69.00	</c:v>
                </c:pt>
                <c:pt idx="291">
                  <c:v>68.00	</c:v>
                </c:pt>
                <c:pt idx="292">
                  <c:v>67.00	</c:v>
                </c:pt>
                <c:pt idx="293">
                  <c:v>66.00	</c:v>
                </c:pt>
                <c:pt idx="294">
                  <c:v>66.00	</c:v>
                </c:pt>
                <c:pt idx="295">
                  <c:v>67.00	</c:v>
                </c:pt>
                <c:pt idx="296">
                  <c:v>68.00	</c:v>
                </c:pt>
                <c:pt idx="297">
                  <c:v>69.00	</c:v>
                </c:pt>
                <c:pt idx="298">
                  <c:v>70.00	</c:v>
                </c:pt>
                <c:pt idx="299">
                  <c:v>71.00	</c:v>
                </c:pt>
                <c:pt idx="300">
                  <c:v>72.00	</c:v>
                </c:pt>
                <c:pt idx="301">
                  <c:v>73.00	</c:v>
                </c:pt>
                <c:pt idx="302">
                  <c:v>74.00	</c:v>
                </c:pt>
                <c:pt idx="303">
                  <c:v>75.00	</c:v>
                </c:pt>
                <c:pt idx="304">
                  <c:v>76.00	</c:v>
                </c:pt>
                <c:pt idx="305">
                  <c:v>77.00	</c:v>
                </c:pt>
                <c:pt idx="306">
                  <c:v>78.00	</c:v>
                </c:pt>
                <c:pt idx="307">
                  <c:v>79.00	</c:v>
                </c:pt>
                <c:pt idx="308">
                  <c:v>80.00	</c:v>
                </c:pt>
                <c:pt idx="309">
                  <c:v>81.00	</c:v>
                </c:pt>
                <c:pt idx="310">
                  <c:v>82.00	</c:v>
                </c:pt>
                <c:pt idx="311">
                  <c:v>83.00	</c:v>
                </c:pt>
                <c:pt idx="312">
                  <c:v>84.00	</c:v>
                </c:pt>
                <c:pt idx="313">
                  <c:v>85.00	</c:v>
                </c:pt>
                <c:pt idx="314">
                  <c:v>86.00	</c:v>
                </c:pt>
                <c:pt idx="315">
                  <c:v>87.00	</c:v>
                </c:pt>
                <c:pt idx="316">
                  <c:v>88.00	</c:v>
                </c:pt>
                <c:pt idx="317">
                  <c:v>89.00	</c:v>
                </c:pt>
                <c:pt idx="318">
                  <c:v>90.00	</c:v>
                </c:pt>
                <c:pt idx="319">
                  <c:v>91.00	</c:v>
                </c:pt>
                <c:pt idx="320">
                  <c:v>92.00	</c:v>
                </c:pt>
                <c:pt idx="321">
                  <c:v>93.00	</c:v>
                </c:pt>
                <c:pt idx="322">
                  <c:v>94.00	</c:v>
                </c:pt>
                <c:pt idx="323">
                  <c:v>95.00	</c:v>
                </c:pt>
                <c:pt idx="324">
                  <c:v>96.00	</c:v>
                </c:pt>
                <c:pt idx="325">
                  <c:v>97.00	</c:v>
                </c:pt>
                <c:pt idx="326">
                  <c:v>98.00	</c:v>
                </c:pt>
                <c:pt idx="327">
                  <c:v>99.00	</c:v>
                </c:pt>
                <c:pt idx="328">
                  <c:v>100.00	</c:v>
                </c:pt>
                <c:pt idx="329">
                  <c:v>101.00	</c:v>
                </c:pt>
                <c:pt idx="330">
                  <c:v>102.00	</c:v>
                </c:pt>
                <c:pt idx="331">
                  <c:v>103.00	</c:v>
                </c:pt>
                <c:pt idx="332">
                  <c:v>104.00	</c:v>
                </c:pt>
                <c:pt idx="333">
                  <c:v>105.00	</c:v>
                </c:pt>
                <c:pt idx="334">
                  <c:v>106.00	</c:v>
                </c:pt>
                <c:pt idx="335">
                  <c:v>107.00	</c:v>
                </c:pt>
                <c:pt idx="336">
                  <c:v>108.00	</c:v>
                </c:pt>
                <c:pt idx="337">
                  <c:v>109.00	</c:v>
                </c:pt>
                <c:pt idx="338">
                  <c:v>110.00	</c:v>
                </c:pt>
                <c:pt idx="339">
                  <c:v>111.00	</c:v>
                </c:pt>
                <c:pt idx="340">
                  <c:v>112.00	</c:v>
                </c:pt>
                <c:pt idx="341">
                  <c:v>113.00	</c:v>
                </c:pt>
                <c:pt idx="342">
                  <c:v>114.00	</c:v>
                </c:pt>
                <c:pt idx="343">
                  <c:v>114.00	</c:v>
                </c:pt>
                <c:pt idx="344">
                  <c:v>113.00	</c:v>
                </c:pt>
                <c:pt idx="345">
                  <c:v>112.00	</c:v>
                </c:pt>
                <c:pt idx="346">
                  <c:v>111.00	</c:v>
                </c:pt>
                <c:pt idx="347">
                  <c:v>110.00	</c:v>
                </c:pt>
                <c:pt idx="348">
                  <c:v>109.00	</c:v>
                </c:pt>
                <c:pt idx="349">
                  <c:v>108.00	</c:v>
                </c:pt>
                <c:pt idx="350">
                  <c:v>107.00	</c:v>
                </c:pt>
                <c:pt idx="351">
                  <c:v>106.00	</c:v>
                </c:pt>
                <c:pt idx="352">
                  <c:v>105.00	</c:v>
                </c:pt>
                <c:pt idx="353">
                  <c:v>104.00	</c:v>
                </c:pt>
                <c:pt idx="354">
                  <c:v>103.00	</c:v>
                </c:pt>
                <c:pt idx="355">
                  <c:v>102.00	</c:v>
                </c:pt>
                <c:pt idx="356">
                  <c:v>101.00	</c:v>
                </c:pt>
                <c:pt idx="357">
                  <c:v>100.00	</c:v>
                </c:pt>
                <c:pt idx="358">
                  <c:v>99.00	</c:v>
                </c:pt>
                <c:pt idx="359">
                  <c:v>98.00	</c:v>
                </c:pt>
                <c:pt idx="360">
                  <c:v>97.00	</c:v>
                </c:pt>
                <c:pt idx="361">
                  <c:v>96.00	</c:v>
                </c:pt>
                <c:pt idx="362">
                  <c:v>95.00	</c:v>
                </c:pt>
                <c:pt idx="363">
                  <c:v>94.00	</c:v>
                </c:pt>
                <c:pt idx="364">
                  <c:v>93.00	</c:v>
                </c:pt>
                <c:pt idx="365">
                  <c:v>92.00	</c:v>
                </c:pt>
                <c:pt idx="366">
                  <c:v>91.00	</c:v>
                </c:pt>
                <c:pt idx="367">
                  <c:v>90.00	</c:v>
                </c:pt>
                <c:pt idx="368">
                  <c:v>89.00	</c:v>
                </c:pt>
                <c:pt idx="369">
                  <c:v>88.00	</c:v>
                </c:pt>
                <c:pt idx="370">
                  <c:v>87.00	</c:v>
                </c:pt>
                <c:pt idx="371">
                  <c:v>86.00	</c:v>
                </c:pt>
                <c:pt idx="372">
                  <c:v>85.00	</c:v>
                </c:pt>
                <c:pt idx="373">
                  <c:v>84.00	</c:v>
                </c:pt>
                <c:pt idx="374">
                  <c:v>83.00	</c:v>
                </c:pt>
                <c:pt idx="375">
                  <c:v>82.00	</c:v>
                </c:pt>
                <c:pt idx="376">
                  <c:v>81.00	</c:v>
                </c:pt>
                <c:pt idx="377">
                  <c:v>80.00	</c:v>
                </c:pt>
                <c:pt idx="378">
                  <c:v>79.00	</c:v>
                </c:pt>
                <c:pt idx="379">
                  <c:v>78.00	</c:v>
                </c:pt>
                <c:pt idx="380">
                  <c:v>77.00	</c:v>
                </c:pt>
                <c:pt idx="381">
                  <c:v>76.00	</c:v>
                </c:pt>
                <c:pt idx="382">
                  <c:v>75.00	</c:v>
                </c:pt>
                <c:pt idx="383">
                  <c:v>74.00	</c:v>
                </c:pt>
                <c:pt idx="384">
                  <c:v>73.00	</c:v>
                </c:pt>
                <c:pt idx="385">
                  <c:v>72.00	</c:v>
                </c:pt>
                <c:pt idx="386">
                  <c:v>71.00	</c:v>
                </c:pt>
                <c:pt idx="387">
                  <c:v>70.00	</c:v>
                </c:pt>
                <c:pt idx="388">
                  <c:v>69.00	</c:v>
                </c:pt>
                <c:pt idx="389">
                  <c:v>68.00	</c:v>
                </c:pt>
                <c:pt idx="390">
                  <c:v>67.00	</c:v>
                </c:pt>
                <c:pt idx="391">
                  <c:v>66.00	</c:v>
                </c:pt>
                <c:pt idx="392">
                  <c:v>66.00	</c:v>
                </c:pt>
                <c:pt idx="393">
                  <c:v>67.00	</c:v>
                </c:pt>
                <c:pt idx="394">
                  <c:v>68.00	</c:v>
                </c:pt>
                <c:pt idx="395">
                  <c:v>69.00	</c:v>
                </c:pt>
                <c:pt idx="396">
                  <c:v>70.00	</c:v>
                </c:pt>
                <c:pt idx="397">
                  <c:v>71.00	</c:v>
                </c:pt>
                <c:pt idx="398">
                  <c:v>72.00	</c:v>
                </c:pt>
                <c:pt idx="399">
                  <c:v>73.00	</c:v>
                </c:pt>
                <c:pt idx="400">
                  <c:v>74.00	</c:v>
                </c:pt>
                <c:pt idx="401">
                  <c:v>75.00	</c:v>
                </c:pt>
                <c:pt idx="402">
                  <c:v>76.00	</c:v>
                </c:pt>
                <c:pt idx="403">
                  <c:v>77.00	</c:v>
                </c:pt>
                <c:pt idx="404">
                  <c:v>78.00	</c:v>
                </c:pt>
                <c:pt idx="405">
                  <c:v>79.00	</c:v>
                </c:pt>
                <c:pt idx="406">
                  <c:v>80.00	</c:v>
                </c:pt>
                <c:pt idx="407">
                  <c:v>81.00	</c:v>
                </c:pt>
                <c:pt idx="408">
                  <c:v>82.00	</c:v>
                </c:pt>
                <c:pt idx="409">
                  <c:v>83.00	</c:v>
                </c:pt>
                <c:pt idx="410">
                  <c:v>84.00	</c:v>
                </c:pt>
                <c:pt idx="411">
                  <c:v>85.00	</c:v>
                </c:pt>
                <c:pt idx="412">
                  <c:v>86.00	</c:v>
                </c:pt>
                <c:pt idx="413">
                  <c:v>87.00	</c:v>
                </c:pt>
                <c:pt idx="414">
                  <c:v>88.00	</c:v>
                </c:pt>
                <c:pt idx="415">
                  <c:v>89.00	</c:v>
                </c:pt>
                <c:pt idx="416">
                  <c:v>90.00	</c:v>
                </c:pt>
                <c:pt idx="417">
                  <c:v>91.00	</c:v>
                </c:pt>
                <c:pt idx="418">
                  <c:v>92.00	</c:v>
                </c:pt>
                <c:pt idx="419">
                  <c:v>93.00	</c:v>
                </c:pt>
                <c:pt idx="420">
                  <c:v>94.00	</c:v>
                </c:pt>
                <c:pt idx="421">
                  <c:v>95.00	</c:v>
                </c:pt>
                <c:pt idx="422">
                  <c:v>96.00	</c:v>
                </c:pt>
                <c:pt idx="423">
                  <c:v>97.00	</c:v>
                </c:pt>
                <c:pt idx="424">
                  <c:v>98.00	</c:v>
                </c:pt>
                <c:pt idx="425">
                  <c:v>99.00	</c:v>
                </c:pt>
                <c:pt idx="426">
                  <c:v>100.00	</c:v>
                </c:pt>
                <c:pt idx="427">
                  <c:v>101.00	</c:v>
                </c:pt>
                <c:pt idx="428">
                  <c:v>102.00	</c:v>
                </c:pt>
                <c:pt idx="429">
                  <c:v>103.00	</c:v>
                </c:pt>
                <c:pt idx="430">
                  <c:v>104.00	</c:v>
                </c:pt>
                <c:pt idx="431">
                  <c:v>105.00	</c:v>
                </c:pt>
                <c:pt idx="432">
                  <c:v>106.00	</c:v>
                </c:pt>
                <c:pt idx="433">
                  <c:v>107.00	</c:v>
                </c:pt>
                <c:pt idx="434">
                  <c:v>108.00	</c:v>
                </c:pt>
                <c:pt idx="435">
                  <c:v>109.00	</c:v>
                </c:pt>
                <c:pt idx="436">
                  <c:v>110.00	</c:v>
                </c:pt>
                <c:pt idx="437">
                  <c:v>111.00	</c:v>
                </c:pt>
                <c:pt idx="438">
                  <c:v>112.00	</c:v>
                </c:pt>
                <c:pt idx="439">
                  <c:v>113.00	</c:v>
                </c:pt>
                <c:pt idx="440">
                  <c:v>114.00	</c:v>
                </c:pt>
                <c:pt idx="441">
                  <c:v>114.00	</c:v>
                </c:pt>
                <c:pt idx="442">
                  <c:v>113.00	</c:v>
                </c:pt>
                <c:pt idx="443">
                  <c:v>112.00	</c:v>
                </c:pt>
                <c:pt idx="444">
                  <c:v>111.00	</c:v>
                </c:pt>
                <c:pt idx="445">
                  <c:v>110.00	</c:v>
                </c:pt>
                <c:pt idx="446">
                  <c:v>109.00	</c:v>
                </c:pt>
                <c:pt idx="447">
                  <c:v>108.00	</c:v>
                </c:pt>
                <c:pt idx="448">
                  <c:v>107.00	</c:v>
                </c:pt>
                <c:pt idx="449">
                  <c:v>106.00	</c:v>
                </c:pt>
                <c:pt idx="450">
                  <c:v>105.00	</c:v>
                </c:pt>
                <c:pt idx="451">
                  <c:v>104.00	</c:v>
                </c:pt>
                <c:pt idx="452">
                  <c:v>103.00	</c:v>
                </c:pt>
                <c:pt idx="453">
                  <c:v>102.00	</c:v>
                </c:pt>
                <c:pt idx="454">
                  <c:v>101.00	</c:v>
                </c:pt>
                <c:pt idx="455">
                  <c:v>100.00	</c:v>
                </c:pt>
                <c:pt idx="456">
                  <c:v>99.00	</c:v>
                </c:pt>
                <c:pt idx="457">
                  <c:v>98.00	</c:v>
                </c:pt>
                <c:pt idx="458">
                  <c:v>97.00	</c:v>
                </c:pt>
                <c:pt idx="459">
                  <c:v>96.00	</c:v>
                </c:pt>
                <c:pt idx="460">
                  <c:v>95.00	</c:v>
                </c:pt>
                <c:pt idx="461">
                  <c:v>94.00	</c:v>
                </c:pt>
                <c:pt idx="462">
                  <c:v>93.00	</c:v>
                </c:pt>
                <c:pt idx="463">
                  <c:v>92.00	</c:v>
                </c:pt>
                <c:pt idx="464">
                  <c:v>91.00	</c:v>
                </c:pt>
                <c:pt idx="465">
                  <c:v>90.00	</c:v>
                </c:pt>
                <c:pt idx="466">
                  <c:v>89.00	</c:v>
                </c:pt>
                <c:pt idx="467">
                  <c:v>88.00	</c:v>
                </c:pt>
                <c:pt idx="468">
                  <c:v>87.00	</c:v>
                </c:pt>
                <c:pt idx="469">
                  <c:v>86.00	</c:v>
                </c:pt>
                <c:pt idx="470">
                  <c:v>85.00	</c:v>
                </c:pt>
                <c:pt idx="471">
                  <c:v>84.00	</c:v>
                </c:pt>
                <c:pt idx="472">
                  <c:v>83.00	</c:v>
                </c:pt>
                <c:pt idx="473">
                  <c:v>82.00	</c:v>
                </c:pt>
                <c:pt idx="474">
                  <c:v>81.00	</c:v>
                </c:pt>
                <c:pt idx="475">
                  <c:v>80.00	</c:v>
                </c:pt>
                <c:pt idx="476">
                  <c:v>79.00	</c:v>
                </c:pt>
                <c:pt idx="477">
                  <c:v>78.00	</c:v>
                </c:pt>
                <c:pt idx="478">
                  <c:v>77.00	</c:v>
                </c:pt>
                <c:pt idx="479">
                  <c:v>76.00	</c:v>
                </c:pt>
                <c:pt idx="480">
                  <c:v>75.00	</c:v>
                </c:pt>
                <c:pt idx="481">
                  <c:v>74.00	</c:v>
                </c:pt>
                <c:pt idx="482">
                  <c:v>73.00	</c:v>
                </c:pt>
                <c:pt idx="483">
                  <c:v>72.00	</c:v>
                </c:pt>
                <c:pt idx="484">
                  <c:v>71.00	</c:v>
                </c:pt>
                <c:pt idx="485">
                  <c:v>70.00	</c:v>
                </c:pt>
                <c:pt idx="486">
                  <c:v>69.00	</c:v>
                </c:pt>
                <c:pt idx="487">
                  <c:v>68.00	</c:v>
                </c:pt>
                <c:pt idx="488">
                  <c:v>67.00	</c:v>
                </c:pt>
                <c:pt idx="489">
                  <c:v>66.00	</c:v>
                </c:pt>
                <c:pt idx="490">
                  <c:v>66.00	</c:v>
                </c:pt>
                <c:pt idx="491">
                  <c:v>67.00	</c:v>
                </c:pt>
                <c:pt idx="492">
                  <c:v>68.00	</c:v>
                </c:pt>
                <c:pt idx="493">
                  <c:v>69.00	</c:v>
                </c:pt>
                <c:pt idx="494">
                  <c:v>70.00	</c:v>
                </c:pt>
                <c:pt idx="495">
                  <c:v>71.00	</c:v>
                </c:pt>
                <c:pt idx="496">
                  <c:v>72.00	</c:v>
                </c:pt>
                <c:pt idx="497">
                  <c:v>73.00	</c:v>
                </c:pt>
                <c:pt idx="498">
                  <c:v>74.00	</c:v>
                </c:pt>
                <c:pt idx="499">
                  <c:v>75.00	</c:v>
                </c:pt>
                <c:pt idx="500">
                  <c:v>76.00	</c:v>
                </c:pt>
                <c:pt idx="501">
                  <c:v>77.00	</c:v>
                </c:pt>
                <c:pt idx="502">
                  <c:v>78.00	</c:v>
                </c:pt>
                <c:pt idx="503">
                  <c:v>79.00	</c:v>
                </c:pt>
                <c:pt idx="504">
                  <c:v>80.00	</c:v>
                </c:pt>
                <c:pt idx="505">
                  <c:v>81.00	</c:v>
                </c:pt>
                <c:pt idx="506">
                  <c:v>82.00	</c:v>
                </c:pt>
                <c:pt idx="507">
                  <c:v>83.00	</c:v>
                </c:pt>
                <c:pt idx="508">
                  <c:v>84.00	</c:v>
                </c:pt>
                <c:pt idx="509">
                  <c:v>85.00	</c:v>
                </c:pt>
                <c:pt idx="510">
                  <c:v>86.00	</c:v>
                </c:pt>
                <c:pt idx="511">
                  <c:v>87.00	</c:v>
                </c:pt>
                <c:pt idx="512">
                  <c:v>88.00	</c:v>
                </c:pt>
                <c:pt idx="513">
                  <c:v>89.00	</c:v>
                </c:pt>
                <c:pt idx="514">
                  <c:v>90.00	</c:v>
                </c:pt>
                <c:pt idx="515">
                  <c:v>91.00	</c:v>
                </c:pt>
                <c:pt idx="516">
                  <c:v>92.00	</c:v>
                </c:pt>
                <c:pt idx="517">
                  <c:v>93.00	</c:v>
                </c:pt>
                <c:pt idx="518">
                  <c:v>94.00	</c:v>
                </c:pt>
                <c:pt idx="519">
                  <c:v>95.00	</c:v>
                </c:pt>
                <c:pt idx="520">
                  <c:v>96.00	</c:v>
                </c:pt>
                <c:pt idx="521">
                  <c:v>97.00	</c:v>
                </c:pt>
                <c:pt idx="522">
                  <c:v>98.00	</c:v>
                </c:pt>
                <c:pt idx="523">
                  <c:v>99.00	</c:v>
                </c:pt>
                <c:pt idx="524">
                  <c:v>100.00	</c:v>
                </c:pt>
                <c:pt idx="525">
                  <c:v>101.00	</c:v>
                </c:pt>
                <c:pt idx="526">
                  <c:v>102.00	</c:v>
                </c:pt>
                <c:pt idx="527">
                  <c:v>103.00	</c:v>
                </c:pt>
                <c:pt idx="528">
                  <c:v>104.00	</c:v>
                </c:pt>
                <c:pt idx="529">
                  <c:v>105.00	</c:v>
                </c:pt>
                <c:pt idx="530">
                  <c:v>106.00	</c:v>
                </c:pt>
                <c:pt idx="531">
                  <c:v>107.00	</c:v>
                </c:pt>
                <c:pt idx="532">
                  <c:v>108.00	</c:v>
                </c:pt>
                <c:pt idx="533">
                  <c:v>109.00	</c:v>
                </c:pt>
                <c:pt idx="534">
                  <c:v>110.00	</c:v>
                </c:pt>
                <c:pt idx="535">
                  <c:v>111.00	</c:v>
                </c:pt>
                <c:pt idx="536">
                  <c:v>112.00	</c:v>
                </c:pt>
                <c:pt idx="537">
                  <c:v>113.00	</c:v>
                </c:pt>
              </c:strCache>
            </c:strRef>
          </c:cat>
          <c:val>
            <c:numRef>
              <c:f>Sheet1!$F$1:$F$538</c:f>
              <c:numCache>
                <c:formatCode>General</c:formatCode>
                <c:ptCount val="538"/>
                <c:pt idx="0">
                  <c:v>0.53</c:v>
                </c:pt>
                <c:pt idx="1">
                  <c:v>0.55000000000000004</c:v>
                </c:pt>
                <c:pt idx="2">
                  <c:v>0.56000000000000005</c:v>
                </c:pt>
                <c:pt idx="3">
                  <c:v>0.57999999999999996</c:v>
                </c:pt>
                <c:pt idx="4">
                  <c:v>0.59</c:v>
                </c:pt>
                <c:pt idx="5">
                  <c:v>0.61</c:v>
                </c:pt>
                <c:pt idx="6">
                  <c:v>0.62</c:v>
                </c:pt>
                <c:pt idx="7">
                  <c:v>0.64</c:v>
                </c:pt>
                <c:pt idx="8">
                  <c:v>0.65</c:v>
                </c:pt>
                <c:pt idx="9">
                  <c:v>0.67</c:v>
                </c:pt>
                <c:pt idx="10">
                  <c:v>0.68</c:v>
                </c:pt>
                <c:pt idx="11">
                  <c:v>0.7</c:v>
                </c:pt>
                <c:pt idx="12">
                  <c:v>0.71</c:v>
                </c:pt>
                <c:pt idx="13">
                  <c:v>0.72</c:v>
                </c:pt>
                <c:pt idx="14">
                  <c:v>0.74</c:v>
                </c:pt>
                <c:pt idx="15">
                  <c:v>0.75</c:v>
                </c:pt>
                <c:pt idx="16">
                  <c:v>0.76</c:v>
                </c:pt>
                <c:pt idx="17">
                  <c:v>0.77</c:v>
                </c:pt>
                <c:pt idx="18">
                  <c:v>0.78</c:v>
                </c:pt>
                <c:pt idx="19">
                  <c:v>0.78</c:v>
                </c:pt>
                <c:pt idx="20">
                  <c:v>0.79</c:v>
                </c:pt>
                <c:pt idx="21">
                  <c:v>0.8</c:v>
                </c:pt>
                <c:pt idx="22">
                  <c:v>0.8</c:v>
                </c:pt>
                <c:pt idx="23">
                  <c:v>0.8</c:v>
                </c:pt>
                <c:pt idx="24">
                  <c:v>0.8</c:v>
                </c:pt>
                <c:pt idx="25">
                  <c:v>0.8</c:v>
                </c:pt>
                <c:pt idx="26">
                  <c:v>0.8</c:v>
                </c:pt>
                <c:pt idx="27">
                  <c:v>0.8</c:v>
                </c:pt>
                <c:pt idx="28">
                  <c:v>0.79</c:v>
                </c:pt>
                <c:pt idx="29">
                  <c:v>0.78</c:v>
                </c:pt>
                <c:pt idx="30">
                  <c:v>0.78</c:v>
                </c:pt>
                <c:pt idx="31">
                  <c:v>0.77</c:v>
                </c:pt>
                <c:pt idx="32">
                  <c:v>0.76</c:v>
                </c:pt>
                <c:pt idx="33">
                  <c:v>0.75</c:v>
                </c:pt>
                <c:pt idx="34">
                  <c:v>0.74</c:v>
                </c:pt>
                <c:pt idx="35">
                  <c:v>0.72</c:v>
                </c:pt>
                <c:pt idx="36">
                  <c:v>0.71</c:v>
                </c:pt>
                <c:pt idx="37">
                  <c:v>0.7</c:v>
                </c:pt>
                <c:pt idx="38">
                  <c:v>0.68</c:v>
                </c:pt>
                <c:pt idx="39">
                  <c:v>0.67</c:v>
                </c:pt>
                <c:pt idx="40">
                  <c:v>0.65</c:v>
                </c:pt>
                <c:pt idx="41">
                  <c:v>0.64</c:v>
                </c:pt>
                <c:pt idx="42">
                  <c:v>0.62</c:v>
                </c:pt>
                <c:pt idx="43">
                  <c:v>0.61</c:v>
                </c:pt>
                <c:pt idx="44">
                  <c:v>0.59</c:v>
                </c:pt>
                <c:pt idx="45">
                  <c:v>0.57999999999999996</c:v>
                </c:pt>
                <c:pt idx="46">
                  <c:v>0.56000000000000005</c:v>
                </c:pt>
                <c:pt idx="47">
                  <c:v>0.55000000000000004</c:v>
                </c:pt>
                <c:pt idx="48">
                  <c:v>0.53</c:v>
                </c:pt>
                <c:pt idx="49">
                  <c:v>0.53</c:v>
                </c:pt>
                <c:pt idx="50">
                  <c:v>0.55000000000000004</c:v>
                </c:pt>
                <c:pt idx="51">
                  <c:v>0.56000000000000005</c:v>
                </c:pt>
                <c:pt idx="52">
                  <c:v>0.57999999999999996</c:v>
                </c:pt>
                <c:pt idx="53">
                  <c:v>0.59</c:v>
                </c:pt>
                <c:pt idx="54">
                  <c:v>0.61</c:v>
                </c:pt>
                <c:pt idx="55">
                  <c:v>0.62</c:v>
                </c:pt>
                <c:pt idx="56">
                  <c:v>0.64</c:v>
                </c:pt>
                <c:pt idx="57">
                  <c:v>0.65</c:v>
                </c:pt>
                <c:pt idx="58">
                  <c:v>0.67</c:v>
                </c:pt>
                <c:pt idx="59">
                  <c:v>0.68</c:v>
                </c:pt>
                <c:pt idx="60">
                  <c:v>0.7</c:v>
                </c:pt>
                <c:pt idx="61">
                  <c:v>0.71</c:v>
                </c:pt>
                <c:pt idx="62">
                  <c:v>0.72</c:v>
                </c:pt>
                <c:pt idx="63">
                  <c:v>0.74</c:v>
                </c:pt>
                <c:pt idx="64">
                  <c:v>0.75</c:v>
                </c:pt>
                <c:pt idx="65">
                  <c:v>0.76</c:v>
                </c:pt>
                <c:pt idx="66">
                  <c:v>0.77</c:v>
                </c:pt>
                <c:pt idx="67">
                  <c:v>0.78</c:v>
                </c:pt>
                <c:pt idx="68">
                  <c:v>0.78</c:v>
                </c:pt>
                <c:pt idx="69">
                  <c:v>0.79</c:v>
                </c:pt>
                <c:pt idx="70">
                  <c:v>0.8</c:v>
                </c:pt>
                <c:pt idx="71">
                  <c:v>0.8</c:v>
                </c:pt>
                <c:pt idx="72">
                  <c:v>0.8</c:v>
                </c:pt>
                <c:pt idx="73">
                  <c:v>0.8</c:v>
                </c:pt>
                <c:pt idx="74">
                  <c:v>0.8</c:v>
                </c:pt>
                <c:pt idx="75">
                  <c:v>0.8</c:v>
                </c:pt>
                <c:pt idx="76">
                  <c:v>0.8</c:v>
                </c:pt>
                <c:pt idx="77">
                  <c:v>0.79</c:v>
                </c:pt>
                <c:pt idx="78">
                  <c:v>0.78</c:v>
                </c:pt>
                <c:pt idx="79">
                  <c:v>0.78</c:v>
                </c:pt>
                <c:pt idx="80">
                  <c:v>0.77</c:v>
                </c:pt>
                <c:pt idx="81">
                  <c:v>0.76</c:v>
                </c:pt>
                <c:pt idx="82">
                  <c:v>0.75</c:v>
                </c:pt>
                <c:pt idx="83">
                  <c:v>0.74</c:v>
                </c:pt>
                <c:pt idx="84">
                  <c:v>0.72</c:v>
                </c:pt>
                <c:pt idx="85">
                  <c:v>0.71</c:v>
                </c:pt>
                <c:pt idx="86">
                  <c:v>0.7</c:v>
                </c:pt>
                <c:pt idx="87">
                  <c:v>0.68</c:v>
                </c:pt>
                <c:pt idx="88">
                  <c:v>0.67</c:v>
                </c:pt>
                <c:pt idx="89">
                  <c:v>0.65</c:v>
                </c:pt>
                <c:pt idx="90">
                  <c:v>0.64</c:v>
                </c:pt>
                <c:pt idx="91">
                  <c:v>0.62</c:v>
                </c:pt>
                <c:pt idx="92">
                  <c:v>0.61</c:v>
                </c:pt>
                <c:pt idx="93">
                  <c:v>0.59</c:v>
                </c:pt>
                <c:pt idx="94">
                  <c:v>0.57999999999999996</c:v>
                </c:pt>
                <c:pt idx="95">
                  <c:v>0.56000000000000005</c:v>
                </c:pt>
                <c:pt idx="96">
                  <c:v>0.55000000000000004</c:v>
                </c:pt>
                <c:pt idx="97">
                  <c:v>0.53</c:v>
                </c:pt>
                <c:pt idx="98">
                  <c:v>0.53</c:v>
                </c:pt>
                <c:pt idx="99">
                  <c:v>0.55000000000000004</c:v>
                </c:pt>
                <c:pt idx="100">
                  <c:v>0.56000000000000005</c:v>
                </c:pt>
                <c:pt idx="101">
                  <c:v>0.57999999999999996</c:v>
                </c:pt>
                <c:pt idx="102">
                  <c:v>0.59</c:v>
                </c:pt>
                <c:pt idx="103">
                  <c:v>0.61</c:v>
                </c:pt>
                <c:pt idx="104">
                  <c:v>0.62</c:v>
                </c:pt>
                <c:pt idx="105">
                  <c:v>0.64</c:v>
                </c:pt>
                <c:pt idx="106">
                  <c:v>0.65</c:v>
                </c:pt>
                <c:pt idx="107">
                  <c:v>0.67</c:v>
                </c:pt>
                <c:pt idx="108">
                  <c:v>0.68</c:v>
                </c:pt>
                <c:pt idx="109">
                  <c:v>0.7</c:v>
                </c:pt>
                <c:pt idx="110">
                  <c:v>0.71</c:v>
                </c:pt>
                <c:pt idx="111">
                  <c:v>0.72</c:v>
                </c:pt>
                <c:pt idx="112">
                  <c:v>0.74</c:v>
                </c:pt>
                <c:pt idx="113">
                  <c:v>0.75</c:v>
                </c:pt>
                <c:pt idx="114">
                  <c:v>0.76</c:v>
                </c:pt>
                <c:pt idx="115">
                  <c:v>0.77</c:v>
                </c:pt>
                <c:pt idx="116">
                  <c:v>0.78</c:v>
                </c:pt>
                <c:pt idx="117">
                  <c:v>0.78</c:v>
                </c:pt>
                <c:pt idx="118">
                  <c:v>0.79</c:v>
                </c:pt>
                <c:pt idx="119">
                  <c:v>0.8</c:v>
                </c:pt>
                <c:pt idx="120">
                  <c:v>0.8</c:v>
                </c:pt>
                <c:pt idx="121">
                  <c:v>0.8</c:v>
                </c:pt>
                <c:pt idx="122">
                  <c:v>0.8</c:v>
                </c:pt>
                <c:pt idx="123">
                  <c:v>0.8</c:v>
                </c:pt>
                <c:pt idx="124">
                  <c:v>0.8</c:v>
                </c:pt>
                <c:pt idx="125">
                  <c:v>0.8</c:v>
                </c:pt>
                <c:pt idx="126">
                  <c:v>0.79</c:v>
                </c:pt>
                <c:pt idx="127">
                  <c:v>0.78</c:v>
                </c:pt>
                <c:pt idx="128">
                  <c:v>0.78</c:v>
                </c:pt>
                <c:pt idx="129">
                  <c:v>0.77</c:v>
                </c:pt>
                <c:pt idx="130">
                  <c:v>0.76</c:v>
                </c:pt>
                <c:pt idx="131">
                  <c:v>0.75</c:v>
                </c:pt>
                <c:pt idx="132">
                  <c:v>0.74</c:v>
                </c:pt>
                <c:pt idx="133">
                  <c:v>0.72</c:v>
                </c:pt>
                <c:pt idx="134">
                  <c:v>0.71</c:v>
                </c:pt>
                <c:pt idx="135">
                  <c:v>0.7</c:v>
                </c:pt>
                <c:pt idx="136">
                  <c:v>0.68</c:v>
                </c:pt>
                <c:pt idx="137">
                  <c:v>0.67</c:v>
                </c:pt>
                <c:pt idx="138">
                  <c:v>0.65</c:v>
                </c:pt>
                <c:pt idx="139">
                  <c:v>0.64</c:v>
                </c:pt>
                <c:pt idx="140">
                  <c:v>0.62</c:v>
                </c:pt>
                <c:pt idx="141">
                  <c:v>0.61</c:v>
                </c:pt>
                <c:pt idx="142">
                  <c:v>0.59</c:v>
                </c:pt>
                <c:pt idx="143">
                  <c:v>0.57999999999999996</c:v>
                </c:pt>
                <c:pt idx="144">
                  <c:v>0.56000000000000005</c:v>
                </c:pt>
                <c:pt idx="145">
                  <c:v>0.55000000000000004</c:v>
                </c:pt>
                <c:pt idx="146">
                  <c:v>0.53</c:v>
                </c:pt>
                <c:pt idx="147">
                  <c:v>0.53</c:v>
                </c:pt>
                <c:pt idx="148">
                  <c:v>0.55000000000000004</c:v>
                </c:pt>
                <c:pt idx="149">
                  <c:v>0.56000000000000005</c:v>
                </c:pt>
                <c:pt idx="150">
                  <c:v>0.57999999999999996</c:v>
                </c:pt>
                <c:pt idx="151">
                  <c:v>0.59</c:v>
                </c:pt>
                <c:pt idx="152">
                  <c:v>0.61</c:v>
                </c:pt>
                <c:pt idx="153">
                  <c:v>0.62</c:v>
                </c:pt>
                <c:pt idx="154">
                  <c:v>0.64</c:v>
                </c:pt>
                <c:pt idx="155">
                  <c:v>0.65</c:v>
                </c:pt>
                <c:pt idx="156">
                  <c:v>0.67</c:v>
                </c:pt>
                <c:pt idx="157">
                  <c:v>0.68</c:v>
                </c:pt>
                <c:pt idx="158">
                  <c:v>0.7</c:v>
                </c:pt>
                <c:pt idx="159">
                  <c:v>0.71</c:v>
                </c:pt>
                <c:pt idx="160">
                  <c:v>0.72</c:v>
                </c:pt>
                <c:pt idx="161">
                  <c:v>0.74</c:v>
                </c:pt>
                <c:pt idx="162">
                  <c:v>0.75</c:v>
                </c:pt>
                <c:pt idx="163">
                  <c:v>0.76</c:v>
                </c:pt>
                <c:pt idx="164">
                  <c:v>0.77</c:v>
                </c:pt>
                <c:pt idx="165">
                  <c:v>0.78</c:v>
                </c:pt>
                <c:pt idx="166">
                  <c:v>0.78</c:v>
                </c:pt>
                <c:pt idx="167">
                  <c:v>0.79</c:v>
                </c:pt>
                <c:pt idx="168">
                  <c:v>0.8</c:v>
                </c:pt>
                <c:pt idx="169">
                  <c:v>0.8</c:v>
                </c:pt>
                <c:pt idx="170">
                  <c:v>0.8</c:v>
                </c:pt>
                <c:pt idx="171">
                  <c:v>0.8</c:v>
                </c:pt>
                <c:pt idx="172">
                  <c:v>0.8</c:v>
                </c:pt>
                <c:pt idx="173">
                  <c:v>0.8</c:v>
                </c:pt>
                <c:pt idx="174">
                  <c:v>0.8</c:v>
                </c:pt>
                <c:pt idx="175">
                  <c:v>0.79</c:v>
                </c:pt>
                <c:pt idx="176">
                  <c:v>0.78</c:v>
                </c:pt>
                <c:pt idx="177">
                  <c:v>0.78</c:v>
                </c:pt>
                <c:pt idx="178">
                  <c:v>0.77</c:v>
                </c:pt>
                <c:pt idx="179">
                  <c:v>0.76</c:v>
                </c:pt>
                <c:pt idx="180">
                  <c:v>0.75</c:v>
                </c:pt>
                <c:pt idx="181">
                  <c:v>0.74</c:v>
                </c:pt>
                <c:pt idx="182">
                  <c:v>0.72</c:v>
                </c:pt>
                <c:pt idx="183">
                  <c:v>0.71</c:v>
                </c:pt>
                <c:pt idx="184">
                  <c:v>0.7</c:v>
                </c:pt>
                <c:pt idx="185">
                  <c:v>0.68</c:v>
                </c:pt>
                <c:pt idx="186">
                  <c:v>0.67</c:v>
                </c:pt>
                <c:pt idx="187">
                  <c:v>0.65</c:v>
                </c:pt>
                <c:pt idx="188">
                  <c:v>0.64</c:v>
                </c:pt>
                <c:pt idx="189">
                  <c:v>0.62</c:v>
                </c:pt>
                <c:pt idx="190">
                  <c:v>0.61</c:v>
                </c:pt>
                <c:pt idx="191">
                  <c:v>0.59</c:v>
                </c:pt>
                <c:pt idx="192">
                  <c:v>0.57999999999999996</c:v>
                </c:pt>
                <c:pt idx="193">
                  <c:v>0.56000000000000005</c:v>
                </c:pt>
                <c:pt idx="194">
                  <c:v>0.55000000000000004</c:v>
                </c:pt>
                <c:pt idx="195">
                  <c:v>0.53</c:v>
                </c:pt>
                <c:pt idx="196">
                  <c:v>0.53</c:v>
                </c:pt>
                <c:pt idx="197">
                  <c:v>0.55000000000000004</c:v>
                </c:pt>
                <c:pt idx="198">
                  <c:v>0.56000000000000005</c:v>
                </c:pt>
                <c:pt idx="199">
                  <c:v>0.57999999999999996</c:v>
                </c:pt>
                <c:pt idx="200">
                  <c:v>0.59</c:v>
                </c:pt>
                <c:pt idx="201">
                  <c:v>0.61</c:v>
                </c:pt>
                <c:pt idx="202">
                  <c:v>0.62</c:v>
                </c:pt>
                <c:pt idx="203">
                  <c:v>0.64</c:v>
                </c:pt>
                <c:pt idx="204">
                  <c:v>0.65</c:v>
                </c:pt>
                <c:pt idx="205">
                  <c:v>0.67</c:v>
                </c:pt>
                <c:pt idx="206">
                  <c:v>0.68</c:v>
                </c:pt>
                <c:pt idx="207">
                  <c:v>0.7</c:v>
                </c:pt>
                <c:pt idx="208">
                  <c:v>0.71</c:v>
                </c:pt>
                <c:pt idx="209">
                  <c:v>0.72</c:v>
                </c:pt>
                <c:pt idx="210">
                  <c:v>0.74</c:v>
                </c:pt>
                <c:pt idx="211">
                  <c:v>0.75</c:v>
                </c:pt>
                <c:pt idx="212">
                  <c:v>0.76</c:v>
                </c:pt>
                <c:pt idx="213">
                  <c:v>0.77</c:v>
                </c:pt>
                <c:pt idx="214">
                  <c:v>0.78</c:v>
                </c:pt>
                <c:pt idx="215">
                  <c:v>0.78</c:v>
                </c:pt>
                <c:pt idx="216">
                  <c:v>0.79</c:v>
                </c:pt>
                <c:pt idx="217">
                  <c:v>0.8</c:v>
                </c:pt>
                <c:pt idx="218">
                  <c:v>0.8</c:v>
                </c:pt>
                <c:pt idx="219">
                  <c:v>0.8</c:v>
                </c:pt>
                <c:pt idx="220">
                  <c:v>0.8</c:v>
                </c:pt>
                <c:pt idx="221">
                  <c:v>0.8</c:v>
                </c:pt>
                <c:pt idx="222">
                  <c:v>0.8</c:v>
                </c:pt>
                <c:pt idx="223">
                  <c:v>0.8</c:v>
                </c:pt>
                <c:pt idx="224">
                  <c:v>0.79</c:v>
                </c:pt>
                <c:pt idx="225">
                  <c:v>0.78</c:v>
                </c:pt>
                <c:pt idx="226">
                  <c:v>0.78</c:v>
                </c:pt>
                <c:pt idx="227">
                  <c:v>0.77</c:v>
                </c:pt>
                <c:pt idx="228">
                  <c:v>0.76</c:v>
                </c:pt>
                <c:pt idx="229">
                  <c:v>0.75</c:v>
                </c:pt>
                <c:pt idx="230">
                  <c:v>0.74</c:v>
                </c:pt>
                <c:pt idx="231">
                  <c:v>0.72</c:v>
                </c:pt>
                <c:pt idx="232">
                  <c:v>0.71</c:v>
                </c:pt>
                <c:pt idx="233">
                  <c:v>0.7</c:v>
                </c:pt>
                <c:pt idx="234">
                  <c:v>0.68</c:v>
                </c:pt>
                <c:pt idx="235">
                  <c:v>0.67</c:v>
                </c:pt>
                <c:pt idx="236">
                  <c:v>0.65</c:v>
                </c:pt>
                <c:pt idx="237">
                  <c:v>0.64</c:v>
                </c:pt>
                <c:pt idx="238">
                  <c:v>0.62</c:v>
                </c:pt>
                <c:pt idx="239">
                  <c:v>0.61</c:v>
                </c:pt>
                <c:pt idx="240">
                  <c:v>0.59</c:v>
                </c:pt>
                <c:pt idx="241">
                  <c:v>0.57999999999999996</c:v>
                </c:pt>
                <c:pt idx="242">
                  <c:v>0.56000000000000005</c:v>
                </c:pt>
                <c:pt idx="243">
                  <c:v>0.55000000000000004</c:v>
                </c:pt>
                <c:pt idx="244">
                  <c:v>0.53</c:v>
                </c:pt>
                <c:pt idx="245">
                  <c:v>0.53</c:v>
                </c:pt>
                <c:pt idx="246">
                  <c:v>0.55000000000000004</c:v>
                </c:pt>
                <c:pt idx="247">
                  <c:v>0.56000000000000005</c:v>
                </c:pt>
                <c:pt idx="248">
                  <c:v>0.57999999999999996</c:v>
                </c:pt>
                <c:pt idx="249">
                  <c:v>0.59</c:v>
                </c:pt>
                <c:pt idx="250">
                  <c:v>0.61</c:v>
                </c:pt>
                <c:pt idx="251">
                  <c:v>0.62</c:v>
                </c:pt>
                <c:pt idx="252">
                  <c:v>0.64</c:v>
                </c:pt>
                <c:pt idx="253">
                  <c:v>0.65</c:v>
                </c:pt>
                <c:pt idx="254">
                  <c:v>0.67</c:v>
                </c:pt>
                <c:pt idx="255">
                  <c:v>0.68</c:v>
                </c:pt>
                <c:pt idx="256">
                  <c:v>0.7</c:v>
                </c:pt>
                <c:pt idx="257">
                  <c:v>0.71</c:v>
                </c:pt>
                <c:pt idx="258">
                  <c:v>0.72</c:v>
                </c:pt>
                <c:pt idx="259">
                  <c:v>0.74</c:v>
                </c:pt>
                <c:pt idx="260">
                  <c:v>0.75</c:v>
                </c:pt>
                <c:pt idx="261">
                  <c:v>0.76</c:v>
                </c:pt>
                <c:pt idx="262">
                  <c:v>0.77</c:v>
                </c:pt>
                <c:pt idx="263">
                  <c:v>0.78</c:v>
                </c:pt>
                <c:pt idx="264">
                  <c:v>0.78</c:v>
                </c:pt>
                <c:pt idx="265">
                  <c:v>0.79</c:v>
                </c:pt>
                <c:pt idx="266">
                  <c:v>0.8</c:v>
                </c:pt>
                <c:pt idx="267">
                  <c:v>0.8</c:v>
                </c:pt>
                <c:pt idx="268">
                  <c:v>0.8</c:v>
                </c:pt>
                <c:pt idx="269">
                  <c:v>0.8</c:v>
                </c:pt>
                <c:pt idx="270">
                  <c:v>0.8</c:v>
                </c:pt>
                <c:pt idx="271">
                  <c:v>0.8</c:v>
                </c:pt>
                <c:pt idx="272">
                  <c:v>0.8</c:v>
                </c:pt>
                <c:pt idx="273">
                  <c:v>0.79</c:v>
                </c:pt>
                <c:pt idx="274">
                  <c:v>0.78</c:v>
                </c:pt>
                <c:pt idx="275">
                  <c:v>0.78</c:v>
                </c:pt>
                <c:pt idx="276">
                  <c:v>0.77</c:v>
                </c:pt>
                <c:pt idx="277">
                  <c:v>0.76</c:v>
                </c:pt>
                <c:pt idx="278">
                  <c:v>0.75</c:v>
                </c:pt>
                <c:pt idx="279">
                  <c:v>0.74</c:v>
                </c:pt>
                <c:pt idx="280">
                  <c:v>0.72</c:v>
                </c:pt>
                <c:pt idx="281">
                  <c:v>0.71</c:v>
                </c:pt>
                <c:pt idx="282">
                  <c:v>0.7</c:v>
                </c:pt>
                <c:pt idx="283">
                  <c:v>0.68</c:v>
                </c:pt>
                <c:pt idx="284">
                  <c:v>0.67</c:v>
                </c:pt>
                <c:pt idx="285">
                  <c:v>0.65</c:v>
                </c:pt>
                <c:pt idx="286">
                  <c:v>0.64</c:v>
                </c:pt>
                <c:pt idx="287">
                  <c:v>0.62</c:v>
                </c:pt>
                <c:pt idx="288">
                  <c:v>0.61</c:v>
                </c:pt>
                <c:pt idx="289">
                  <c:v>0.59</c:v>
                </c:pt>
                <c:pt idx="290">
                  <c:v>0.57999999999999996</c:v>
                </c:pt>
                <c:pt idx="291">
                  <c:v>0.56000000000000005</c:v>
                </c:pt>
                <c:pt idx="292">
                  <c:v>0.55000000000000004</c:v>
                </c:pt>
                <c:pt idx="293">
                  <c:v>0.53</c:v>
                </c:pt>
                <c:pt idx="294">
                  <c:v>0.53</c:v>
                </c:pt>
                <c:pt idx="295">
                  <c:v>0.55000000000000004</c:v>
                </c:pt>
                <c:pt idx="296">
                  <c:v>0.56000000000000005</c:v>
                </c:pt>
                <c:pt idx="297">
                  <c:v>0.57999999999999996</c:v>
                </c:pt>
                <c:pt idx="298">
                  <c:v>0.59</c:v>
                </c:pt>
                <c:pt idx="299">
                  <c:v>0.61</c:v>
                </c:pt>
                <c:pt idx="300">
                  <c:v>0.62</c:v>
                </c:pt>
                <c:pt idx="301">
                  <c:v>0.64</c:v>
                </c:pt>
                <c:pt idx="302">
                  <c:v>0.65</c:v>
                </c:pt>
                <c:pt idx="303">
                  <c:v>0.67</c:v>
                </c:pt>
                <c:pt idx="304">
                  <c:v>0.68</c:v>
                </c:pt>
                <c:pt idx="305">
                  <c:v>0.7</c:v>
                </c:pt>
                <c:pt idx="306">
                  <c:v>0.71</c:v>
                </c:pt>
                <c:pt idx="307">
                  <c:v>0.72</c:v>
                </c:pt>
                <c:pt idx="308">
                  <c:v>0.74</c:v>
                </c:pt>
                <c:pt idx="309">
                  <c:v>0.75</c:v>
                </c:pt>
                <c:pt idx="310">
                  <c:v>0.76</c:v>
                </c:pt>
                <c:pt idx="311">
                  <c:v>0.77</c:v>
                </c:pt>
                <c:pt idx="312">
                  <c:v>0.78</c:v>
                </c:pt>
                <c:pt idx="313">
                  <c:v>0.78</c:v>
                </c:pt>
                <c:pt idx="314">
                  <c:v>0.79</c:v>
                </c:pt>
                <c:pt idx="315">
                  <c:v>0.8</c:v>
                </c:pt>
                <c:pt idx="316">
                  <c:v>0.8</c:v>
                </c:pt>
                <c:pt idx="317">
                  <c:v>0.8</c:v>
                </c:pt>
                <c:pt idx="318">
                  <c:v>0.8</c:v>
                </c:pt>
                <c:pt idx="319">
                  <c:v>0.8</c:v>
                </c:pt>
                <c:pt idx="320">
                  <c:v>0.8</c:v>
                </c:pt>
                <c:pt idx="321">
                  <c:v>0.8</c:v>
                </c:pt>
                <c:pt idx="322">
                  <c:v>0.79</c:v>
                </c:pt>
                <c:pt idx="323">
                  <c:v>0.78</c:v>
                </c:pt>
                <c:pt idx="324">
                  <c:v>0.78</c:v>
                </c:pt>
                <c:pt idx="325">
                  <c:v>0.77</c:v>
                </c:pt>
                <c:pt idx="326">
                  <c:v>0.76</c:v>
                </c:pt>
                <c:pt idx="327">
                  <c:v>0.75</c:v>
                </c:pt>
                <c:pt idx="328">
                  <c:v>0.74</c:v>
                </c:pt>
                <c:pt idx="329">
                  <c:v>0.72</c:v>
                </c:pt>
                <c:pt idx="330">
                  <c:v>0.71</c:v>
                </c:pt>
                <c:pt idx="331">
                  <c:v>0.7</c:v>
                </c:pt>
                <c:pt idx="332">
                  <c:v>0.68</c:v>
                </c:pt>
                <c:pt idx="333">
                  <c:v>0.67</c:v>
                </c:pt>
                <c:pt idx="334">
                  <c:v>0.65</c:v>
                </c:pt>
                <c:pt idx="335">
                  <c:v>0.64</c:v>
                </c:pt>
                <c:pt idx="336">
                  <c:v>0.62</c:v>
                </c:pt>
                <c:pt idx="337">
                  <c:v>0.61</c:v>
                </c:pt>
                <c:pt idx="338">
                  <c:v>0.59</c:v>
                </c:pt>
                <c:pt idx="339">
                  <c:v>0.57999999999999996</c:v>
                </c:pt>
                <c:pt idx="340">
                  <c:v>0.56000000000000005</c:v>
                </c:pt>
                <c:pt idx="341">
                  <c:v>0.55000000000000004</c:v>
                </c:pt>
                <c:pt idx="342">
                  <c:v>0.53</c:v>
                </c:pt>
                <c:pt idx="343">
                  <c:v>0.53</c:v>
                </c:pt>
                <c:pt idx="344">
                  <c:v>0.55000000000000004</c:v>
                </c:pt>
                <c:pt idx="345">
                  <c:v>0.56000000000000005</c:v>
                </c:pt>
                <c:pt idx="346">
                  <c:v>0.57999999999999996</c:v>
                </c:pt>
                <c:pt idx="347">
                  <c:v>0.59</c:v>
                </c:pt>
                <c:pt idx="348">
                  <c:v>0.61</c:v>
                </c:pt>
                <c:pt idx="349">
                  <c:v>0.62</c:v>
                </c:pt>
                <c:pt idx="350">
                  <c:v>0.64</c:v>
                </c:pt>
                <c:pt idx="351">
                  <c:v>0.65</c:v>
                </c:pt>
                <c:pt idx="352">
                  <c:v>0.67</c:v>
                </c:pt>
                <c:pt idx="353">
                  <c:v>0.68</c:v>
                </c:pt>
                <c:pt idx="354">
                  <c:v>0.7</c:v>
                </c:pt>
                <c:pt idx="355">
                  <c:v>0.71</c:v>
                </c:pt>
                <c:pt idx="356">
                  <c:v>0.72</c:v>
                </c:pt>
                <c:pt idx="357">
                  <c:v>0.74</c:v>
                </c:pt>
                <c:pt idx="358">
                  <c:v>0.75</c:v>
                </c:pt>
                <c:pt idx="359">
                  <c:v>0.76</c:v>
                </c:pt>
                <c:pt idx="360">
                  <c:v>0.77</c:v>
                </c:pt>
                <c:pt idx="361">
                  <c:v>0.78</c:v>
                </c:pt>
                <c:pt idx="362">
                  <c:v>0.78</c:v>
                </c:pt>
                <c:pt idx="363">
                  <c:v>0.79</c:v>
                </c:pt>
                <c:pt idx="364">
                  <c:v>0.8</c:v>
                </c:pt>
                <c:pt idx="365">
                  <c:v>0.8</c:v>
                </c:pt>
                <c:pt idx="366">
                  <c:v>0.8</c:v>
                </c:pt>
                <c:pt idx="367">
                  <c:v>0.8</c:v>
                </c:pt>
                <c:pt idx="368">
                  <c:v>0.8</c:v>
                </c:pt>
                <c:pt idx="369">
                  <c:v>0.8</c:v>
                </c:pt>
                <c:pt idx="370">
                  <c:v>0.8</c:v>
                </c:pt>
                <c:pt idx="371">
                  <c:v>0.79</c:v>
                </c:pt>
                <c:pt idx="372">
                  <c:v>0.78</c:v>
                </c:pt>
                <c:pt idx="373">
                  <c:v>0.78</c:v>
                </c:pt>
                <c:pt idx="374">
                  <c:v>0.77</c:v>
                </c:pt>
                <c:pt idx="375">
                  <c:v>0.76</c:v>
                </c:pt>
                <c:pt idx="376">
                  <c:v>0.75</c:v>
                </c:pt>
                <c:pt idx="377">
                  <c:v>0.74</c:v>
                </c:pt>
                <c:pt idx="378">
                  <c:v>0.72</c:v>
                </c:pt>
                <c:pt idx="379">
                  <c:v>0.71</c:v>
                </c:pt>
                <c:pt idx="380">
                  <c:v>0.7</c:v>
                </c:pt>
                <c:pt idx="381">
                  <c:v>0.68</c:v>
                </c:pt>
                <c:pt idx="382">
                  <c:v>0.67</c:v>
                </c:pt>
                <c:pt idx="383">
                  <c:v>0.65</c:v>
                </c:pt>
                <c:pt idx="384">
                  <c:v>0.64</c:v>
                </c:pt>
                <c:pt idx="385">
                  <c:v>0.62</c:v>
                </c:pt>
                <c:pt idx="386">
                  <c:v>0.61</c:v>
                </c:pt>
                <c:pt idx="387">
                  <c:v>0.59</c:v>
                </c:pt>
                <c:pt idx="388">
                  <c:v>0.57999999999999996</c:v>
                </c:pt>
                <c:pt idx="389">
                  <c:v>0.56000000000000005</c:v>
                </c:pt>
                <c:pt idx="390">
                  <c:v>0.55000000000000004</c:v>
                </c:pt>
                <c:pt idx="391">
                  <c:v>0.53</c:v>
                </c:pt>
                <c:pt idx="392">
                  <c:v>0.53</c:v>
                </c:pt>
                <c:pt idx="393">
                  <c:v>0.55000000000000004</c:v>
                </c:pt>
                <c:pt idx="394">
                  <c:v>0.56000000000000005</c:v>
                </c:pt>
                <c:pt idx="395">
                  <c:v>0.57999999999999996</c:v>
                </c:pt>
                <c:pt idx="396">
                  <c:v>0.59</c:v>
                </c:pt>
                <c:pt idx="397">
                  <c:v>0.61</c:v>
                </c:pt>
                <c:pt idx="398">
                  <c:v>0.62</c:v>
                </c:pt>
                <c:pt idx="399">
                  <c:v>0.64</c:v>
                </c:pt>
                <c:pt idx="400">
                  <c:v>0.65</c:v>
                </c:pt>
                <c:pt idx="401">
                  <c:v>0.67</c:v>
                </c:pt>
                <c:pt idx="402">
                  <c:v>0.68</c:v>
                </c:pt>
                <c:pt idx="403">
                  <c:v>0.7</c:v>
                </c:pt>
                <c:pt idx="404">
                  <c:v>0.71</c:v>
                </c:pt>
                <c:pt idx="405">
                  <c:v>0.72</c:v>
                </c:pt>
                <c:pt idx="406">
                  <c:v>0.74</c:v>
                </c:pt>
                <c:pt idx="407">
                  <c:v>0.75</c:v>
                </c:pt>
                <c:pt idx="408">
                  <c:v>0.76</c:v>
                </c:pt>
                <c:pt idx="409">
                  <c:v>0.77</c:v>
                </c:pt>
                <c:pt idx="410">
                  <c:v>0.78</c:v>
                </c:pt>
                <c:pt idx="411">
                  <c:v>0.78</c:v>
                </c:pt>
                <c:pt idx="412">
                  <c:v>0.79</c:v>
                </c:pt>
                <c:pt idx="413">
                  <c:v>0.8</c:v>
                </c:pt>
                <c:pt idx="414">
                  <c:v>0.8</c:v>
                </c:pt>
                <c:pt idx="415">
                  <c:v>0.8</c:v>
                </c:pt>
                <c:pt idx="416">
                  <c:v>0.8</c:v>
                </c:pt>
                <c:pt idx="417">
                  <c:v>0.8</c:v>
                </c:pt>
                <c:pt idx="418">
                  <c:v>0.8</c:v>
                </c:pt>
                <c:pt idx="419">
                  <c:v>0.8</c:v>
                </c:pt>
                <c:pt idx="420">
                  <c:v>0.79</c:v>
                </c:pt>
                <c:pt idx="421">
                  <c:v>0.78</c:v>
                </c:pt>
                <c:pt idx="422">
                  <c:v>0.78</c:v>
                </c:pt>
                <c:pt idx="423">
                  <c:v>0.77</c:v>
                </c:pt>
                <c:pt idx="424">
                  <c:v>0.76</c:v>
                </c:pt>
                <c:pt idx="425">
                  <c:v>0.75</c:v>
                </c:pt>
                <c:pt idx="426">
                  <c:v>0.74</c:v>
                </c:pt>
                <c:pt idx="427">
                  <c:v>0.72</c:v>
                </c:pt>
                <c:pt idx="428">
                  <c:v>0.71</c:v>
                </c:pt>
                <c:pt idx="429">
                  <c:v>0.7</c:v>
                </c:pt>
                <c:pt idx="430">
                  <c:v>0.68</c:v>
                </c:pt>
                <c:pt idx="431">
                  <c:v>0.67</c:v>
                </c:pt>
                <c:pt idx="432">
                  <c:v>0.65</c:v>
                </c:pt>
                <c:pt idx="433">
                  <c:v>0.64</c:v>
                </c:pt>
                <c:pt idx="434">
                  <c:v>0.62</c:v>
                </c:pt>
                <c:pt idx="435">
                  <c:v>0.61</c:v>
                </c:pt>
                <c:pt idx="436">
                  <c:v>0.59</c:v>
                </c:pt>
                <c:pt idx="437">
                  <c:v>0.57999999999999996</c:v>
                </c:pt>
                <c:pt idx="438">
                  <c:v>0.56000000000000005</c:v>
                </c:pt>
                <c:pt idx="439">
                  <c:v>0.55000000000000004</c:v>
                </c:pt>
                <c:pt idx="440">
                  <c:v>0.53</c:v>
                </c:pt>
                <c:pt idx="441">
                  <c:v>0.53</c:v>
                </c:pt>
                <c:pt idx="442">
                  <c:v>0.55000000000000004</c:v>
                </c:pt>
                <c:pt idx="443">
                  <c:v>0.56000000000000005</c:v>
                </c:pt>
                <c:pt idx="444">
                  <c:v>0.57999999999999996</c:v>
                </c:pt>
                <c:pt idx="445">
                  <c:v>0.59</c:v>
                </c:pt>
                <c:pt idx="446">
                  <c:v>0.61</c:v>
                </c:pt>
                <c:pt idx="447">
                  <c:v>0.62</c:v>
                </c:pt>
                <c:pt idx="448">
                  <c:v>0.64</c:v>
                </c:pt>
                <c:pt idx="449">
                  <c:v>0.65</c:v>
                </c:pt>
                <c:pt idx="450">
                  <c:v>0.67</c:v>
                </c:pt>
                <c:pt idx="451">
                  <c:v>0.68</c:v>
                </c:pt>
                <c:pt idx="452">
                  <c:v>0.7</c:v>
                </c:pt>
                <c:pt idx="453">
                  <c:v>0.71</c:v>
                </c:pt>
                <c:pt idx="454">
                  <c:v>0.72</c:v>
                </c:pt>
                <c:pt idx="455">
                  <c:v>0.74</c:v>
                </c:pt>
                <c:pt idx="456">
                  <c:v>0.75</c:v>
                </c:pt>
                <c:pt idx="457">
                  <c:v>0.76</c:v>
                </c:pt>
                <c:pt idx="458">
                  <c:v>0.77</c:v>
                </c:pt>
                <c:pt idx="459">
                  <c:v>0.78</c:v>
                </c:pt>
                <c:pt idx="460">
                  <c:v>0.78</c:v>
                </c:pt>
                <c:pt idx="461">
                  <c:v>0.79</c:v>
                </c:pt>
                <c:pt idx="462">
                  <c:v>0.8</c:v>
                </c:pt>
                <c:pt idx="463">
                  <c:v>0.8</c:v>
                </c:pt>
                <c:pt idx="464">
                  <c:v>0.8</c:v>
                </c:pt>
                <c:pt idx="465">
                  <c:v>0.8</c:v>
                </c:pt>
                <c:pt idx="466">
                  <c:v>0.8</c:v>
                </c:pt>
                <c:pt idx="467">
                  <c:v>0.8</c:v>
                </c:pt>
                <c:pt idx="468">
                  <c:v>0.8</c:v>
                </c:pt>
                <c:pt idx="469">
                  <c:v>0.79</c:v>
                </c:pt>
                <c:pt idx="470">
                  <c:v>0.78</c:v>
                </c:pt>
                <c:pt idx="471">
                  <c:v>0.78</c:v>
                </c:pt>
                <c:pt idx="472">
                  <c:v>0.77</c:v>
                </c:pt>
                <c:pt idx="473">
                  <c:v>0.76</c:v>
                </c:pt>
                <c:pt idx="474">
                  <c:v>0.75</c:v>
                </c:pt>
                <c:pt idx="475">
                  <c:v>0.74</c:v>
                </c:pt>
                <c:pt idx="476">
                  <c:v>0.72</c:v>
                </c:pt>
                <c:pt idx="477">
                  <c:v>0.71</c:v>
                </c:pt>
                <c:pt idx="478">
                  <c:v>0.7</c:v>
                </c:pt>
                <c:pt idx="479">
                  <c:v>0.68</c:v>
                </c:pt>
                <c:pt idx="480">
                  <c:v>0.67</c:v>
                </c:pt>
                <c:pt idx="481">
                  <c:v>0.65</c:v>
                </c:pt>
                <c:pt idx="482">
                  <c:v>0.64</c:v>
                </c:pt>
                <c:pt idx="483">
                  <c:v>0.62</c:v>
                </c:pt>
                <c:pt idx="484">
                  <c:v>0.61</c:v>
                </c:pt>
                <c:pt idx="485">
                  <c:v>0.59</c:v>
                </c:pt>
                <c:pt idx="486">
                  <c:v>0.57999999999999996</c:v>
                </c:pt>
                <c:pt idx="487">
                  <c:v>0.56000000000000005</c:v>
                </c:pt>
                <c:pt idx="488">
                  <c:v>0.55000000000000004</c:v>
                </c:pt>
                <c:pt idx="489">
                  <c:v>0.53</c:v>
                </c:pt>
                <c:pt idx="490">
                  <c:v>0.53</c:v>
                </c:pt>
                <c:pt idx="491">
                  <c:v>0.55000000000000004</c:v>
                </c:pt>
                <c:pt idx="492">
                  <c:v>0.56000000000000005</c:v>
                </c:pt>
                <c:pt idx="493">
                  <c:v>0.57999999999999996</c:v>
                </c:pt>
                <c:pt idx="494">
                  <c:v>0.59</c:v>
                </c:pt>
                <c:pt idx="495">
                  <c:v>0.61</c:v>
                </c:pt>
                <c:pt idx="496">
                  <c:v>0.62</c:v>
                </c:pt>
                <c:pt idx="497">
                  <c:v>0.64</c:v>
                </c:pt>
                <c:pt idx="498">
                  <c:v>0.65</c:v>
                </c:pt>
                <c:pt idx="499">
                  <c:v>0.67</c:v>
                </c:pt>
                <c:pt idx="500">
                  <c:v>0.68</c:v>
                </c:pt>
                <c:pt idx="501">
                  <c:v>0.7</c:v>
                </c:pt>
                <c:pt idx="502">
                  <c:v>0.71</c:v>
                </c:pt>
                <c:pt idx="503">
                  <c:v>0.72</c:v>
                </c:pt>
                <c:pt idx="504">
                  <c:v>0.74</c:v>
                </c:pt>
                <c:pt idx="505">
                  <c:v>0.75</c:v>
                </c:pt>
                <c:pt idx="506">
                  <c:v>0.76</c:v>
                </c:pt>
                <c:pt idx="507">
                  <c:v>0.77</c:v>
                </c:pt>
                <c:pt idx="508">
                  <c:v>0.78</c:v>
                </c:pt>
                <c:pt idx="509">
                  <c:v>0.78</c:v>
                </c:pt>
                <c:pt idx="510">
                  <c:v>0.79</c:v>
                </c:pt>
                <c:pt idx="511">
                  <c:v>0.8</c:v>
                </c:pt>
                <c:pt idx="512">
                  <c:v>0.8</c:v>
                </c:pt>
                <c:pt idx="513">
                  <c:v>0.8</c:v>
                </c:pt>
                <c:pt idx="514">
                  <c:v>0.8</c:v>
                </c:pt>
                <c:pt idx="515">
                  <c:v>0.8</c:v>
                </c:pt>
                <c:pt idx="516">
                  <c:v>0.8</c:v>
                </c:pt>
                <c:pt idx="517">
                  <c:v>0.8</c:v>
                </c:pt>
                <c:pt idx="518">
                  <c:v>0.79</c:v>
                </c:pt>
                <c:pt idx="519">
                  <c:v>0.78</c:v>
                </c:pt>
                <c:pt idx="520">
                  <c:v>0.78</c:v>
                </c:pt>
                <c:pt idx="521">
                  <c:v>0.77</c:v>
                </c:pt>
                <c:pt idx="522">
                  <c:v>0.76</c:v>
                </c:pt>
                <c:pt idx="523">
                  <c:v>0.75</c:v>
                </c:pt>
                <c:pt idx="524">
                  <c:v>0.74</c:v>
                </c:pt>
                <c:pt idx="525">
                  <c:v>0.72</c:v>
                </c:pt>
                <c:pt idx="526">
                  <c:v>0.71</c:v>
                </c:pt>
                <c:pt idx="527">
                  <c:v>0.7</c:v>
                </c:pt>
                <c:pt idx="528">
                  <c:v>0.68</c:v>
                </c:pt>
                <c:pt idx="529">
                  <c:v>0.67</c:v>
                </c:pt>
                <c:pt idx="530">
                  <c:v>0.65</c:v>
                </c:pt>
                <c:pt idx="531">
                  <c:v>0.64</c:v>
                </c:pt>
                <c:pt idx="532">
                  <c:v>0.62</c:v>
                </c:pt>
                <c:pt idx="533">
                  <c:v>0.61</c:v>
                </c:pt>
                <c:pt idx="534">
                  <c:v>0.59</c:v>
                </c:pt>
                <c:pt idx="535">
                  <c:v>0.57999999999999996</c:v>
                </c:pt>
                <c:pt idx="536">
                  <c:v>0.56000000000000005</c:v>
                </c:pt>
                <c:pt idx="537">
                  <c:v>0.55000000000000004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475968"/>
        <c:axId val="181498240"/>
      </c:lineChart>
      <c:catAx>
        <c:axId val="18147596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498240"/>
        <c:crosses val="autoZero"/>
        <c:auto val="1"/>
        <c:lblAlgn val="ctr"/>
        <c:lblOffset val="100"/>
        <c:noMultiLvlLbl val="0"/>
      </c:catAx>
      <c:valAx>
        <c:axId val="1814982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47596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7.6132567445462762E-2"/>
          <c:y val="5.2730307356669726E-2"/>
          <c:w val="0.82828514263585906"/>
          <c:h val="0.83029335555634054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cat>
            <c:strRef>
              <c:f>Sheet1!$C$1:$C$438</c:f>
              <c:strCache>
                <c:ptCount val="438"/>
                <c:pt idx="0">
                  <c:v>36.00	</c:v>
                </c:pt>
                <c:pt idx="1">
                  <c:v>37.00	</c:v>
                </c:pt>
                <c:pt idx="2">
                  <c:v>38.00	</c:v>
                </c:pt>
                <c:pt idx="3">
                  <c:v>39.00	</c:v>
                </c:pt>
                <c:pt idx="4">
                  <c:v>40.00	</c:v>
                </c:pt>
                <c:pt idx="5">
                  <c:v>41.00	</c:v>
                </c:pt>
                <c:pt idx="6">
                  <c:v>42.00	</c:v>
                </c:pt>
                <c:pt idx="7">
                  <c:v>43.00	</c:v>
                </c:pt>
                <c:pt idx="8">
                  <c:v>44.00	</c:v>
                </c:pt>
                <c:pt idx="9">
                  <c:v>45.00	</c:v>
                </c:pt>
                <c:pt idx="10">
                  <c:v>46.00	</c:v>
                </c:pt>
                <c:pt idx="11">
                  <c:v>47.00	</c:v>
                </c:pt>
                <c:pt idx="12">
                  <c:v>48.00	</c:v>
                </c:pt>
                <c:pt idx="13">
                  <c:v>49.00	</c:v>
                </c:pt>
                <c:pt idx="14">
                  <c:v>50.00	</c:v>
                </c:pt>
                <c:pt idx="15">
                  <c:v>51.00	</c:v>
                </c:pt>
                <c:pt idx="16">
                  <c:v>52.00	</c:v>
                </c:pt>
                <c:pt idx="17">
                  <c:v>53.00	</c:v>
                </c:pt>
                <c:pt idx="18">
                  <c:v>54.00	</c:v>
                </c:pt>
                <c:pt idx="19">
                  <c:v>55.00	</c:v>
                </c:pt>
                <c:pt idx="20">
                  <c:v>56.00	</c:v>
                </c:pt>
                <c:pt idx="21">
                  <c:v>57.00	</c:v>
                </c:pt>
                <c:pt idx="22">
                  <c:v>58.00	</c:v>
                </c:pt>
                <c:pt idx="23">
                  <c:v>59.00	</c:v>
                </c:pt>
                <c:pt idx="24">
                  <c:v>60.00	</c:v>
                </c:pt>
                <c:pt idx="25">
                  <c:v>61.00	</c:v>
                </c:pt>
                <c:pt idx="26">
                  <c:v>62.00	</c:v>
                </c:pt>
                <c:pt idx="27">
                  <c:v>63.00	</c:v>
                </c:pt>
                <c:pt idx="28">
                  <c:v>64.00	</c:v>
                </c:pt>
                <c:pt idx="29">
                  <c:v>65.00	</c:v>
                </c:pt>
                <c:pt idx="30">
                  <c:v>66.00	</c:v>
                </c:pt>
                <c:pt idx="31">
                  <c:v>67.00	</c:v>
                </c:pt>
                <c:pt idx="32">
                  <c:v>68.00	</c:v>
                </c:pt>
                <c:pt idx="33">
                  <c:v>69.00	</c:v>
                </c:pt>
                <c:pt idx="34">
                  <c:v>70.00	</c:v>
                </c:pt>
                <c:pt idx="35">
                  <c:v>71.00	</c:v>
                </c:pt>
                <c:pt idx="36">
                  <c:v>72.00	</c:v>
                </c:pt>
                <c:pt idx="37">
                  <c:v>73.00	</c:v>
                </c:pt>
                <c:pt idx="38">
                  <c:v>74.00	</c:v>
                </c:pt>
                <c:pt idx="39">
                  <c:v>75.00	</c:v>
                </c:pt>
                <c:pt idx="40">
                  <c:v>76.00	</c:v>
                </c:pt>
                <c:pt idx="41">
                  <c:v>77.00	</c:v>
                </c:pt>
                <c:pt idx="42">
                  <c:v>78.00	</c:v>
                </c:pt>
                <c:pt idx="43">
                  <c:v>79.00	</c:v>
                </c:pt>
                <c:pt idx="44">
                  <c:v>80.00	</c:v>
                </c:pt>
                <c:pt idx="45">
                  <c:v>81.00	</c:v>
                </c:pt>
                <c:pt idx="46">
                  <c:v>82.00	</c:v>
                </c:pt>
                <c:pt idx="47">
                  <c:v>83.00	</c:v>
                </c:pt>
                <c:pt idx="48">
                  <c:v>84.00	</c:v>
                </c:pt>
                <c:pt idx="49">
                  <c:v>85.00	</c:v>
                </c:pt>
                <c:pt idx="50">
                  <c:v>86.00	</c:v>
                </c:pt>
                <c:pt idx="51">
                  <c:v>87.00	</c:v>
                </c:pt>
                <c:pt idx="52">
                  <c:v>88.00	</c:v>
                </c:pt>
                <c:pt idx="53">
                  <c:v>89.00	</c:v>
                </c:pt>
                <c:pt idx="54">
                  <c:v>90.00	</c:v>
                </c:pt>
                <c:pt idx="55">
                  <c:v>91.00	</c:v>
                </c:pt>
                <c:pt idx="56">
                  <c:v>92.00	</c:v>
                </c:pt>
                <c:pt idx="57">
                  <c:v>93.00	</c:v>
                </c:pt>
                <c:pt idx="58">
                  <c:v>94.00	</c:v>
                </c:pt>
                <c:pt idx="59">
                  <c:v>95.00	</c:v>
                </c:pt>
                <c:pt idx="60">
                  <c:v>96.00	</c:v>
                </c:pt>
                <c:pt idx="61">
                  <c:v>97.00	</c:v>
                </c:pt>
                <c:pt idx="62">
                  <c:v>98.00	</c:v>
                </c:pt>
                <c:pt idx="63">
                  <c:v>99.00	</c:v>
                </c:pt>
                <c:pt idx="64">
                  <c:v>100.00	</c:v>
                </c:pt>
                <c:pt idx="65">
                  <c:v>101.00	</c:v>
                </c:pt>
                <c:pt idx="66">
                  <c:v>102.00	</c:v>
                </c:pt>
                <c:pt idx="67">
                  <c:v>103.00	</c:v>
                </c:pt>
                <c:pt idx="68">
                  <c:v>104.00	</c:v>
                </c:pt>
                <c:pt idx="69">
                  <c:v>105.00	</c:v>
                </c:pt>
                <c:pt idx="70">
                  <c:v>106.00	</c:v>
                </c:pt>
                <c:pt idx="71">
                  <c:v>107.00	</c:v>
                </c:pt>
                <c:pt idx="72">
                  <c:v>108.00	</c:v>
                </c:pt>
                <c:pt idx="73">
                  <c:v>109.00	</c:v>
                </c:pt>
                <c:pt idx="74">
                  <c:v>110.00	</c:v>
                </c:pt>
                <c:pt idx="75">
                  <c:v>111.00	</c:v>
                </c:pt>
                <c:pt idx="76">
                  <c:v>112.00	</c:v>
                </c:pt>
                <c:pt idx="77">
                  <c:v>113.00	</c:v>
                </c:pt>
                <c:pt idx="78">
                  <c:v>114.00	</c:v>
                </c:pt>
                <c:pt idx="79">
                  <c:v>115.00	</c:v>
                </c:pt>
                <c:pt idx="80">
                  <c:v>116.00	</c:v>
                </c:pt>
                <c:pt idx="81">
                  <c:v>117.00	</c:v>
                </c:pt>
                <c:pt idx="82">
                  <c:v>118.00	</c:v>
                </c:pt>
                <c:pt idx="83">
                  <c:v>119.00	</c:v>
                </c:pt>
                <c:pt idx="84">
                  <c:v>120.00	</c:v>
                </c:pt>
                <c:pt idx="85">
                  <c:v>121.00	</c:v>
                </c:pt>
                <c:pt idx="86">
                  <c:v>122.00	</c:v>
                </c:pt>
                <c:pt idx="87">
                  <c:v>123.00	</c:v>
                </c:pt>
                <c:pt idx="88">
                  <c:v>124.00	</c:v>
                </c:pt>
                <c:pt idx="89">
                  <c:v>125.00	</c:v>
                </c:pt>
                <c:pt idx="90">
                  <c:v>126.00	</c:v>
                </c:pt>
                <c:pt idx="91">
                  <c:v>127.00	</c:v>
                </c:pt>
                <c:pt idx="92">
                  <c:v>128.00	</c:v>
                </c:pt>
                <c:pt idx="93">
                  <c:v>129.00	</c:v>
                </c:pt>
                <c:pt idx="94">
                  <c:v>130.00	</c:v>
                </c:pt>
                <c:pt idx="95">
                  <c:v>131.00	</c:v>
                </c:pt>
                <c:pt idx="96">
                  <c:v>132.00	</c:v>
                </c:pt>
                <c:pt idx="97">
                  <c:v>133.00	</c:v>
                </c:pt>
                <c:pt idx="98">
                  <c:v>134.00	</c:v>
                </c:pt>
                <c:pt idx="99">
                  <c:v>135.00	</c:v>
                </c:pt>
                <c:pt idx="100">
                  <c:v>136.00	</c:v>
                </c:pt>
                <c:pt idx="101">
                  <c:v>137.00	</c:v>
                </c:pt>
                <c:pt idx="102">
                  <c:v>138.00	</c:v>
                </c:pt>
                <c:pt idx="103">
                  <c:v>139.00	</c:v>
                </c:pt>
                <c:pt idx="104">
                  <c:v>140.00	</c:v>
                </c:pt>
                <c:pt idx="105">
                  <c:v>141.00	</c:v>
                </c:pt>
                <c:pt idx="106">
                  <c:v>142.00	</c:v>
                </c:pt>
                <c:pt idx="107">
                  <c:v>143.00	</c:v>
                </c:pt>
                <c:pt idx="108">
                  <c:v>144.00	</c:v>
                </c:pt>
                <c:pt idx="109">
                  <c:v>144.00	</c:v>
                </c:pt>
                <c:pt idx="110">
                  <c:v>143.00	</c:v>
                </c:pt>
                <c:pt idx="111">
                  <c:v>142.00	</c:v>
                </c:pt>
                <c:pt idx="112">
                  <c:v>141.00	</c:v>
                </c:pt>
                <c:pt idx="113">
                  <c:v>140.00	</c:v>
                </c:pt>
                <c:pt idx="114">
                  <c:v>139.00	</c:v>
                </c:pt>
                <c:pt idx="115">
                  <c:v>138.00	</c:v>
                </c:pt>
                <c:pt idx="116">
                  <c:v>137.00	</c:v>
                </c:pt>
                <c:pt idx="117">
                  <c:v>136.00	</c:v>
                </c:pt>
                <c:pt idx="118">
                  <c:v>135.00	</c:v>
                </c:pt>
                <c:pt idx="119">
                  <c:v>134.00	</c:v>
                </c:pt>
                <c:pt idx="120">
                  <c:v>133.00	</c:v>
                </c:pt>
                <c:pt idx="121">
                  <c:v>132.00	</c:v>
                </c:pt>
                <c:pt idx="122">
                  <c:v>131.00	</c:v>
                </c:pt>
                <c:pt idx="123">
                  <c:v>130.00	</c:v>
                </c:pt>
                <c:pt idx="124">
                  <c:v>129.00	</c:v>
                </c:pt>
                <c:pt idx="125">
                  <c:v>128.00	</c:v>
                </c:pt>
                <c:pt idx="126">
                  <c:v>127.00	</c:v>
                </c:pt>
                <c:pt idx="127">
                  <c:v>126.00	</c:v>
                </c:pt>
                <c:pt idx="128">
                  <c:v>125.00	</c:v>
                </c:pt>
                <c:pt idx="129">
                  <c:v>124.00	</c:v>
                </c:pt>
                <c:pt idx="130">
                  <c:v>123.00	</c:v>
                </c:pt>
                <c:pt idx="131">
                  <c:v>122.00	</c:v>
                </c:pt>
                <c:pt idx="132">
                  <c:v>121.00	</c:v>
                </c:pt>
                <c:pt idx="133">
                  <c:v>120.00	</c:v>
                </c:pt>
                <c:pt idx="134">
                  <c:v>119.00	</c:v>
                </c:pt>
                <c:pt idx="135">
                  <c:v>118.00	</c:v>
                </c:pt>
                <c:pt idx="136">
                  <c:v>117.00	</c:v>
                </c:pt>
                <c:pt idx="137">
                  <c:v>116.00	</c:v>
                </c:pt>
                <c:pt idx="138">
                  <c:v>115.00	</c:v>
                </c:pt>
                <c:pt idx="139">
                  <c:v>114.00	</c:v>
                </c:pt>
                <c:pt idx="140">
                  <c:v>113.00	</c:v>
                </c:pt>
                <c:pt idx="141">
                  <c:v>112.00	</c:v>
                </c:pt>
                <c:pt idx="142">
                  <c:v>111.00	</c:v>
                </c:pt>
                <c:pt idx="143">
                  <c:v>110.00	</c:v>
                </c:pt>
                <c:pt idx="144">
                  <c:v>109.00	</c:v>
                </c:pt>
                <c:pt idx="145">
                  <c:v>108.00	</c:v>
                </c:pt>
                <c:pt idx="146">
                  <c:v>107.00	</c:v>
                </c:pt>
                <c:pt idx="147">
                  <c:v>106.00	</c:v>
                </c:pt>
                <c:pt idx="148">
                  <c:v>105.00	</c:v>
                </c:pt>
                <c:pt idx="149">
                  <c:v>104.00	</c:v>
                </c:pt>
                <c:pt idx="150">
                  <c:v>103.00	</c:v>
                </c:pt>
                <c:pt idx="151">
                  <c:v>102.00	</c:v>
                </c:pt>
                <c:pt idx="152">
                  <c:v>101.00	</c:v>
                </c:pt>
                <c:pt idx="153">
                  <c:v>100.00	</c:v>
                </c:pt>
                <c:pt idx="154">
                  <c:v>99.00	</c:v>
                </c:pt>
                <c:pt idx="155">
                  <c:v>98.00	</c:v>
                </c:pt>
                <c:pt idx="156">
                  <c:v>97.00	</c:v>
                </c:pt>
                <c:pt idx="157">
                  <c:v>96.00	</c:v>
                </c:pt>
                <c:pt idx="158">
                  <c:v>95.00	</c:v>
                </c:pt>
                <c:pt idx="159">
                  <c:v>94.00	</c:v>
                </c:pt>
                <c:pt idx="160">
                  <c:v>93.00	</c:v>
                </c:pt>
                <c:pt idx="161">
                  <c:v>92.00	</c:v>
                </c:pt>
                <c:pt idx="162">
                  <c:v>91.00	</c:v>
                </c:pt>
                <c:pt idx="163">
                  <c:v>90.00	</c:v>
                </c:pt>
                <c:pt idx="164">
                  <c:v>89.00	</c:v>
                </c:pt>
                <c:pt idx="165">
                  <c:v>88.00	</c:v>
                </c:pt>
                <c:pt idx="166">
                  <c:v>87.00	</c:v>
                </c:pt>
                <c:pt idx="167">
                  <c:v>86.00	</c:v>
                </c:pt>
                <c:pt idx="168">
                  <c:v>85.00	</c:v>
                </c:pt>
                <c:pt idx="169">
                  <c:v>84.00	</c:v>
                </c:pt>
                <c:pt idx="170">
                  <c:v>83.00	</c:v>
                </c:pt>
                <c:pt idx="171">
                  <c:v>82.00	</c:v>
                </c:pt>
                <c:pt idx="172">
                  <c:v>81.00	</c:v>
                </c:pt>
                <c:pt idx="173">
                  <c:v>80.00	</c:v>
                </c:pt>
                <c:pt idx="174">
                  <c:v>79.00	</c:v>
                </c:pt>
                <c:pt idx="175">
                  <c:v>78.00	</c:v>
                </c:pt>
                <c:pt idx="176">
                  <c:v>77.00	</c:v>
                </c:pt>
                <c:pt idx="177">
                  <c:v>76.00	</c:v>
                </c:pt>
                <c:pt idx="178">
                  <c:v>75.00	</c:v>
                </c:pt>
                <c:pt idx="179">
                  <c:v>74.00	</c:v>
                </c:pt>
                <c:pt idx="180">
                  <c:v>73.00	</c:v>
                </c:pt>
                <c:pt idx="181">
                  <c:v>72.00	</c:v>
                </c:pt>
                <c:pt idx="182">
                  <c:v>71.00	</c:v>
                </c:pt>
                <c:pt idx="183">
                  <c:v>70.00	</c:v>
                </c:pt>
                <c:pt idx="184">
                  <c:v>69.00	</c:v>
                </c:pt>
                <c:pt idx="185">
                  <c:v>68.00	</c:v>
                </c:pt>
                <c:pt idx="186">
                  <c:v>67.00	</c:v>
                </c:pt>
                <c:pt idx="187">
                  <c:v>66.00	</c:v>
                </c:pt>
                <c:pt idx="188">
                  <c:v>65.00	</c:v>
                </c:pt>
                <c:pt idx="189">
                  <c:v>64.00	</c:v>
                </c:pt>
                <c:pt idx="190">
                  <c:v>63.00	</c:v>
                </c:pt>
                <c:pt idx="191">
                  <c:v>62.00	</c:v>
                </c:pt>
                <c:pt idx="192">
                  <c:v>61.00	</c:v>
                </c:pt>
                <c:pt idx="193">
                  <c:v>60.00	</c:v>
                </c:pt>
                <c:pt idx="194">
                  <c:v>59.00	</c:v>
                </c:pt>
                <c:pt idx="195">
                  <c:v>58.00	</c:v>
                </c:pt>
                <c:pt idx="196">
                  <c:v>57.00	</c:v>
                </c:pt>
                <c:pt idx="197">
                  <c:v>56.00	</c:v>
                </c:pt>
                <c:pt idx="198">
                  <c:v>55.00	</c:v>
                </c:pt>
                <c:pt idx="199">
                  <c:v>54.00	</c:v>
                </c:pt>
                <c:pt idx="200">
                  <c:v>53.00	</c:v>
                </c:pt>
                <c:pt idx="201">
                  <c:v>52.00	</c:v>
                </c:pt>
                <c:pt idx="202">
                  <c:v>51.00	</c:v>
                </c:pt>
                <c:pt idx="203">
                  <c:v>50.00	</c:v>
                </c:pt>
                <c:pt idx="204">
                  <c:v>49.00	</c:v>
                </c:pt>
                <c:pt idx="205">
                  <c:v>48.00	</c:v>
                </c:pt>
                <c:pt idx="206">
                  <c:v>47.00	</c:v>
                </c:pt>
                <c:pt idx="207">
                  <c:v>46.00	</c:v>
                </c:pt>
                <c:pt idx="208">
                  <c:v>45.00	</c:v>
                </c:pt>
                <c:pt idx="209">
                  <c:v>44.00	</c:v>
                </c:pt>
                <c:pt idx="210">
                  <c:v>43.00	</c:v>
                </c:pt>
                <c:pt idx="211">
                  <c:v>42.00	</c:v>
                </c:pt>
                <c:pt idx="212">
                  <c:v>41.00	</c:v>
                </c:pt>
                <c:pt idx="213">
                  <c:v>40.00	</c:v>
                </c:pt>
                <c:pt idx="214">
                  <c:v>39.00	</c:v>
                </c:pt>
                <c:pt idx="215">
                  <c:v>38.00	</c:v>
                </c:pt>
                <c:pt idx="216">
                  <c:v>37.00	</c:v>
                </c:pt>
                <c:pt idx="217">
                  <c:v>36.00	</c:v>
                </c:pt>
                <c:pt idx="218">
                  <c:v>36.00	</c:v>
                </c:pt>
                <c:pt idx="219">
                  <c:v>37.00	</c:v>
                </c:pt>
                <c:pt idx="220">
                  <c:v>38.00	</c:v>
                </c:pt>
                <c:pt idx="221">
                  <c:v>39.00	</c:v>
                </c:pt>
                <c:pt idx="222">
                  <c:v>40.00	</c:v>
                </c:pt>
                <c:pt idx="223">
                  <c:v>41.00	</c:v>
                </c:pt>
                <c:pt idx="224">
                  <c:v>42.00	</c:v>
                </c:pt>
                <c:pt idx="225">
                  <c:v>43.00	</c:v>
                </c:pt>
                <c:pt idx="226">
                  <c:v>44.00	</c:v>
                </c:pt>
                <c:pt idx="227">
                  <c:v>45.00	</c:v>
                </c:pt>
                <c:pt idx="228">
                  <c:v>46.00	</c:v>
                </c:pt>
                <c:pt idx="229">
                  <c:v>47.00	</c:v>
                </c:pt>
                <c:pt idx="230">
                  <c:v>48.00	</c:v>
                </c:pt>
                <c:pt idx="231">
                  <c:v>49.00	</c:v>
                </c:pt>
                <c:pt idx="232">
                  <c:v>50.00	</c:v>
                </c:pt>
                <c:pt idx="233">
                  <c:v>51.00	</c:v>
                </c:pt>
                <c:pt idx="234">
                  <c:v>52.00	</c:v>
                </c:pt>
                <c:pt idx="235">
                  <c:v>53.00	</c:v>
                </c:pt>
                <c:pt idx="236">
                  <c:v>54.00	</c:v>
                </c:pt>
                <c:pt idx="237">
                  <c:v>55.00	</c:v>
                </c:pt>
                <c:pt idx="238">
                  <c:v>56.00	</c:v>
                </c:pt>
                <c:pt idx="239">
                  <c:v>57.00	</c:v>
                </c:pt>
                <c:pt idx="240">
                  <c:v>58.00	</c:v>
                </c:pt>
                <c:pt idx="241">
                  <c:v>59.00	</c:v>
                </c:pt>
                <c:pt idx="242">
                  <c:v>60.00	</c:v>
                </c:pt>
                <c:pt idx="243">
                  <c:v>61.00	</c:v>
                </c:pt>
                <c:pt idx="244">
                  <c:v>62.00	</c:v>
                </c:pt>
                <c:pt idx="245">
                  <c:v>63.00	</c:v>
                </c:pt>
                <c:pt idx="246">
                  <c:v>64.00	</c:v>
                </c:pt>
                <c:pt idx="247">
                  <c:v>65.00	</c:v>
                </c:pt>
                <c:pt idx="248">
                  <c:v>66.00	</c:v>
                </c:pt>
                <c:pt idx="249">
                  <c:v>67.00	</c:v>
                </c:pt>
                <c:pt idx="250">
                  <c:v>68.00	</c:v>
                </c:pt>
                <c:pt idx="251">
                  <c:v>69.00	</c:v>
                </c:pt>
                <c:pt idx="252">
                  <c:v>70.00	</c:v>
                </c:pt>
                <c:pt idx="253">
                  <c:v>71.00	</c:v>
                </c:pt>
                <c:pt idx="254">
                  <c:v>72.00	</c:v>
                </c:pt>
                <c:pt idx="255">
                  <c:v>73.00	</c:v>
                </c:pt>
                <c:pt idx="256">
                  <c:v>74.00	</c:v>
                </c:pt>
                <c:pt idx="257">
                  <c:v>75.00	</c:v>
                </c:pt>
                <c:pt idx="258">
                  <c:v>76.00	</c:v>
                </c:pt>
                <c:pt idx="259">
                  <c:v>77.00	</c:v>
                </c:pt>
                <c:pt idx="260">
                  <c:v>78.00	</c:v>
                </c:pt>
                <c:pt idx="261">
                  <c:v>79.00	</c:v>
                </c:pt>
                <c:pt idx="262">
                  <c:v>80.00	</c:v>
                </c:pt>
                <c:pt idx="263">
                  <c:v>81.00	</c:v>
                </c:pt>
                <c:pt idx="264">
                  <c:v>82.00	</c:v>
                </c:pt>
                <c:pt idx="265">
                  <c:v>83.00	</c:v>
                </c:pt>
                <c:pt idx="266">
                  <c:v>84.00	</c:v>
                </c:pt>
                <c:pt idx="267">
                  <c:v>85.00	</c:v>
                </c:pt>
                <c:pt idx="268">
                  <c:v>86.00	</c:v>
                </c:pt>
                <c:pt idx="269">
                  <c:v>87.00	</c:v>
                </c:pt>
                <c:pt idx="270">
                  <c:v>88.00	</c:v>
                </c:pt>
                <c:pt idx="271">
                  <c:v>89.00	</c:v>
                </c:pt>
                <c:pt idx="272">
                  <c:v>90.00	</c:v>
                </c:pt>
                <c:pt idx="273">
                  <c:v>91.00	</c:v>
                </c:pt>
                <c:pt idx="274">
                  <c:v>92.00	</c:v>
                </c:pt>
                <c:pt idx="275">
                  <c:v>93.00	</c:v>
                </c:pt>
                <c:pt idx="276">
                  <c:v>94.00	</c:v>
                </c:pt>
                <c:pt idx="277">
                  <c:v>95.00	</c:v>
                </c:pt>
                <c:pt idx="278">
                  <c:v>96.00	</c:v>
                </c:pt>
                <c:pt idx="279">
                  <c:v>97.00	</c:v>
                </c:pt>
                <c:pt idx="280">
                  <c:v>98.00	</c:v>
                </c:pt>
                <c:pt idx="281">
                  <c:v>99.00	</c:v>
                </c:pt>
                <c:pt idx="282">
                  <c:v>100.00	</c:v>
                </c:pt>
                <c:pt idx="283">
                  <c:v>101.00	</c:v>
                </c:pt>
                <c:pt idx="284">
                  <c:v>102.00	</c:v>
                </c:pt>
                <c:pt idx="285">
                  <c:v>103.00	</c:v>
                </c:pt>
                <c:pt idx="286">
                  <c:v>104.00	</c:v>
                </c:pt>
                <c:pt idx="287">
                  <c:v>105.00	</c:v>
                </c:pt>
                <c:pt idx="288">
                  <c:v>106.00	</c:v>
                </c:pt>
                <c:pt idx="289">
                  <c:v>107.00	</c:v>
                </c:pt>
                <c:pt idx="290">
                  <c:v>108.00	</c:v>
                </c:pt>
                <c:pt idx="291">
                  <c:v>109.00	</c:v>
                </c:pt>
                <c:pt idx="292">
                  <c:v>110.00	</c:v>
                </c:pt>
                <c:pt idx="293">
                  <c:v>111.00	</c:v>
                </c:pt>
                <c:pt idx="294">
                  <c:v>112.00	</c:v>
                </c:pt>
                <c:pt idx="295">
                  <c:v>113.00	</c:v>
                </c:pt>
                <c:pt idx="296">
                  <c:v>114.00	</c:v>
                </c:pt>
                <c:pt idx="297">
                  <c:v>115.00	</c:v>
                </c:pt>
                <c:pt idx="298">
                  <c:v>116.00	</c:v>
                </c:pt>
                <c:pt idx="299">
                  <c:v>117.00	</c:v>
                </c:pt>
                <c:pt idx="300">
                  <c:v>118.00	</c:v>
                </c:pt>
                <c:pt idx="301">
                  <c:v>119.00	</c:v>
                </c:pt>
                <c:pt idx="302">
                  <c:v>120.00	</c:v>
                </c:pt>
                <c:pt idx="303">
                  <c:v>121.00	</c:v>
                </c:pt>
                <c:pt idx="304">
                  <c:v>122.00	</c:v>
                </c:pt>
                <c:pt idx="305">
                  <c:v>123.00	</c:v>
                </c:pt>
                <c:pt idx="306">
                  <c:v>124.00	</c:v>
                </c:pt>
                <c:pt idx="307">
                  <c:v>125.00	</c:v>
                </c:pt>
                <c:pt idx="308">
                  <c:v>126.00	</c:v>
                </c:pt>
                <c:pt idx="309">
                  <c:v>127.00	</c:v>
                </c:pt>
                <c:pt idx="310">
                  <c:v>128.00	</c:v>
                </c:pt>
                <c:pt idx="311">
                  <c:v>129.00	</c:v>
                </c:pt>
                <c:pt idx="312">
                  <c:v>130.00	</c:v>
                </c:pt>
                <c:pt idx="313">
                  <c:v>131.00	</c:v>
                </c:pt>
                <c:pt idx="314">
                  <c:v>132.00	</c:v>
                </c:pt>
                <c:pt idx="315">
                  <c:v>133.00	</c:v>
                </c:pt>
                <c:pt idx="316">
                  <c:v>134.00	</c:v>
                </c:pt>
                <c:pt idx="317">
                  <c:v>135.00	</c:v>
                </c:pt>
                <c:pt idx="318">
                  <c:v>136.00	</c:v>
                </c:pt>
                <c:pt idx="319">
                  <c:v>137.00	</c:v>
                </c:pt>
                <c:pt idx="320">
                  <c:v>138.00	</c:v>
                </c:pt>
                <c:pt idx="321">
                  <c:v>139.00	</c:v>
                </c:pt>
                <c:pt idx="322">
                  <c:v>140.00	</c:v>
                </c:pt>
                <c:pt idx="323">
                  <c:v>141.00	</c:v>
                </c:pt>
                <c:pt idx="324">
                  <c:v>142.00	</c:v>
                </c:pt>
                <c:pt idx="325">
                  <c:v>143.00	</c:v>
                </c:pt>
                <c:pt idx="326">
                  <c:v>144.00	</c:v>
                </c:pt>
                <c:pt idx="327">
                  <c:v>144.00	</c:v>
                </c:pt>
                <c:pt idx="328">
                  <c:v>143.00	</c:v>
                </c:pt>
                <c:pt idx="329">
                  <c:v>142.00	</c:v>
                </c:pt>
                <c:pt idx="330">
                  <c:v>141.00	</c:v>
                </c:pt>
                <c:pt idx="331">
                  <c:v>140.00	</c:v>
                </c:pt>
                <c:pt idx="332">
                  <c:v>139.00	</c:v>
                </c:pt>
                <c:pt idx="333">
                  <c:v>138.00	</c:v>
                </c:pt>
                <c:pt idx="334">
                  <c:v>137.00	</c:v>
                </c:pt>
                <c:pt idx="335">
                  <c:v>136.00	</c:v>
                </c:pt>
                <c:pt idx="336">
                  <c:v>135.00	</c:v>
                </c:pt>
                <c:pt idx="337">
                  <c:v>134.00	</c:v>
                </c:pt>
                <c:pt idx="338">
                  <c:v>133.00	</c:v>
                </c:pt>
                <c:pt idx="339">
                  <c:v>132.00	</c:v>
                </c:pt>
                <c:pt idx="340">
                  <c:v>131.00	</c:v>
                </c:pt>
                <c:pt idx="341">
                  <c:v>130.00	</c:v>
                </c:pt>
                <c:pt idx="342">
                  <c:v>129.00	</c:v>
                </c:pt>
                <c:pt idx="343">
                  <c:v>128.00	</c:v>
                </c:pt>
                <c:pt idx="344">
                  <c:v>127.00	</c:v>
                </c:pt>
                <c:pt idx="345">
                  <c:v>126.00	</c:v>
                </c:pt>
                <c:pt idx="346">
                  <c:v>125.00	</c:v>
                </c:pt>
                <c:pt idx="347">
                  <c:v>124.00	</c:v>
                </c:pt>
                <c:pt idx="348">
                  <c:v>123.00	</c:v>
                </c:pt>
                <c:pt idx="349">
                  <c:v>122.00	</c:v>
                </c:pt>
                <c:pt idx="350">
                  <c:v>121.00	</c:v>
                </c:pt>
                <c:pt idx="351">
                  <c:v>120.00	</c:v>
                </c:pt>
                <c:pt idx="352">
                  <c:v>119.00	</c:v>
                </c:pt>
                <c:pt idx="353">
                  <c:v>118.00	</c:v>
                </c:pt>
                <c:pt idx="354">
                  <c:v>117.00	</c:v>
                </c:pt>
                <c:pt idx="355">
                  <c:v>116.00	</c:v>
                </c:pt>
                <c:pt idx="356">
                  <c:v>115.00	</c:v>
                </c:pt>
                <c:pt idx="357">
                  <c:v>114.00	</c:v>
                </c:pt>
                <c:pt idx="358">
                  <c:v>113.00	</c:v>
                </c:pt>
                <c:pt idx="359">
                  <c:v>112.00	</c:v>
                </c:pt>
                <c:pt idx="360">
                  <c:v>111.00	</c:v>
                </c:pt>
                <c:pt idx="361">
                  <c:v>110.00	</c:v>
                </c:pt>
                <c:pt idx="362">
                  <c:v>109.00	</c:v>
                </c:pt>
                <c:pt idx="363">
                  <c:v>108.00	</c:v>
                </c:pt>
                <c:pt idx="364">
                  <c:v>107.00	</c:v>
                </c:pt>
                <c:pt idx="365">
                  <c:v>106.00	</c:v>
                </c:pt>
                <c:pt idx="366">
                  <c:v>105.00	</c:v>
                </c:pt>
                <c:pt idx="367">
                  <c:v>104.00	</c:v>
                </c:pt>
                <c:pt idx="368">
                  <c:v>103.00	</c:v>
                </c:pt>
                <c:pt idx="369">
                  <c:v>102.00	</c:v>
                </c:pt>
                <c:pt idx="370">
                  <c:v>101.00	</c:v>
                </c:pt>
                <c:pt idx="371">
                  <c:v>100.00	</c:v>
                </c:pt>
                <c:pt idx="372">
                  <c:v>99.00	</c:v>
                </c:pt>
                <c:pt idx="373">
                  <c:v>98.00	</c:v>
                </c:pt>
                <c:pt idx="374">
                  <c:v>97.00	</c:v>
                </c:pt>
                <c:pt idx="375">
                  <c:v>96.00	</c:v>
                </c:pt>
                <c:pt idx="376">
                  <c:v>95.00	</c:v>
                </c:pt>
                <c:pt idx="377">
                  <c:v>94.00	</c:v>
                </c:pt>
                <c:pt idx="378">
                  <c:v>93.00	</c:v>
                </c:pt>
                <c:pt idx="379">
                  <c:v>92.00	</c:v>
                </c:pt>
                <c:pt idx="380">
                  <c:v>91.00	</c:v>
                </c:pt>
                <c:pt idx="381">
                  <c:v>90.00	</c:v>
                </c:pt>
                <c:pt idx="382">
                  <c:v>89.00	</c:v>
                </c:pt>
                <c:pt idx="383">
                  <c:v>88.00	</c:v>
                </c:pt>
                <c:pt idx="384">
                  <c:v>87.00	</c:v>
                </c:pt>
                <c:pt idx="385">
                  <c:v>86.00	</c:v>
                </c:pt>
                <c:pt idx="386">
                  <c:v>85.00	</c:v>
                </c:pt>
                <c:pt idx="387">
                  <c:v>84.00	</c:v>
                </c:pt>
                <c:pt idx="388">
                  <c:v>83.00	</c:v>
                </c:pt>
                <c:pt idx="389">
                  <c:v>82.00	</c:v>
                </c:pt>
                <c:pt idx="390">
                  <c:v>81.00	</c:v>
                </c:pt>
                <c:pt idx="391">
                  <c:v>80.00	</c:v>
                </c:pt>
                <c:pt idx="392">
                  <c:v>79.00	</c:v>
                </c:pt>
                <c:pt idx="393">
                  <c:v>78.00	</c:v>
                </c:pt>
                <c:pt idx="394">
                  <c:v>77.00	</c:v>
                </c:pt>
                <c:pt idx="395">
                  <c:v>76.00	</c:v>
                </c:pt>
                <c:pt idx="396">
                  <c:v>75.00	</c:v>
                </c:pt>
                <c:pt idx="397">
                  <c:v>74.00	</c:v>
                </c:pt>
                <c:pt idx="398">
                  <c:v>73.00	</c:v>
                </c:pt>
                <c:pt idx="399">
                  <c:v>72.00	</c:v>
                </c:pt>
                <c:pt idx="400">
                  <c:v>71.00	</c:v>
                </c:pt>
                <c:pt idx="401">
                  <c:v>70.00	</c:v>
                </c:pt>
                <c:pt idx="402">
                  <c:v>69.00	</c:v>
                </c:pt>
                <c:pt idx="403">
                  <c:v>68.00	</c:v>
                </c:pt>
                <c:pt idx="404">
                  <c:v>67.00	</c:v>
                </c:pt>
                <c:pt idx="405">
                  <c:v>66.00	</c:v>
                </c:pt>
                <c:pt idx="406">
                  <c:v>65.00	</c:v>
                </c:pt>
                <c:pt idx="407">
                  <c:v>64.00	</c:v>
                </c:pt>
                <c:pt idx="408">
                  <c:v>63.00	</c:v>
                </c:pt>
                <c:pt idx="409">
                  <c:v>62.00	</c:v>
                </c:pt>
                <c:pt idx="410">
                  <c:v>61.00	</c:v>
                </c:pt>
                <c:pt idx="411">
                  <c:v>60.00	</c:v>
                </c:pt>
                <c:pt idx="412">
                  <c:v>59.00	</c:v>
                </c:pt>
                <c:pt idx="413">
                  <c:v>58.00	</c:v>
                </c:pt>
                <c:pt idx="414">
                  <c:v>57.00	</c:v>
                </c:pt>
                <c:pt idx="415">
                  <c:v>56.00	</c:v>
                </c:pt>
                <c:pt idx="416">
                  <c:v>55.00	</c:v>
                </c:pt>
                <c:pt idx="417">
                  <c:v>54.00	</c:v>
                </c:pt>
                <c:pt idx="418">
                  <c:v>53.00	</c:v>
                </c:pt>
                <c:pt idx="419">
                  <c:v>52.00	</c:v>
                </c:pt>
                <c:pt idx="420">
                  <c:v>51.00	</c:v>
                </c:pt>
                <c:pt idx="421">
                  <c:v>50.00	</c:v>
                </c:pt>
                <c:pt idx="422">
                  <c:v>49.00	</c:v>
                </c:pt>
                <c:pt idx="423">
                  <c:v>48.00	</c:v>
                </c:pt>
                <c:pt idx="424">
                  <c:v>47.00	</c:v>
                </c:pt>
                <c:pt idx="425">
                  <c:v>46.00	</c:v>
                </c:pt>
                <c:pt idx="426">
                  <c:v>45.00	</c:v>
                </c:pt>
                <c:pt idx="427">
                  <c:v>44.00	</c:v>
                </c:pt>
                <c:pt idx="428">
                  <c:v>43.00	</c:v>
                </c:pt>
                <c:pt idx="429">
                  <c:v>42.00	</c:v>
                </c:pt>
                <c:pt idx="430">
                  <c:v>41.00	</c:v>
                </c:pt>
                <c:pt idx="431">
                  <c:v>40.00	</c:v>
                </c:pt>
                <c:pt idx="432">
                  <c:v>39.00	</c:v>
                </c:pt>
                <c:pt idx="433">
                  <c:v>38.00	</c:v>
                </c:pt>
                <c:pt idx="434">
                  <c:v>37.00	</c:v>
                </c:pt>
                <c:pt idx="435">
                  <c:v>36.00	</c:v>
                </c:pt>
                <c:pt idx="436">
                  <c:v>36.00	</c:v>
                </c:pt>
                <c:pt idx="437">
                  <c:v>37.00	</c:v>
                </c:pt>
              </c:strCache>
            </c:strRef>
          </c:cat>
          <c:val>
            <c:numRef>
              <c:f>Sheet1!$F$1:$F$438</c:f>
              <c:numCache>
                <c:formatCode>General</c:formatCode>
                <c:ptCount val="438"/>
                <c:pt idx="0">
                  <c:v>0.13</c:v>
                </c:pt>
                <c:pt idx="1">
                  <c:v>0.14000000000000001</c:v>
                </c:pt>
                <c:pt idx="2">
                  <c:v>0.14000000000000001</c:v>
                </c:pt>
                <c:pt idx="3">
                  <c:v>0.14000000000000001</c:v>
                </c:pt>
                <c:pt idx="4">
                  <c:v>0.15</c:v>
                </c:pt>
                <c:pt idx="5">
                  <c:v>0.15</c:v>
                </c:pt>
                <c:pt idx="6">
                  <c:v>0.16</c:v>
                </c:pt>
                <c:pt idx="7">
                  <c:v>0.16</c:v>
                </c:pt>
                <c:pt idx="8">
                  <c:v>0.17</c:v>
                </c:pt>
                <c:pt idx="9">
                  <c:v>0.17</c:v>
                </c:pt>
                <c:pt idx="10">
                  <c:v>0.17</c:v>
                </c:pt>
                <c:pt idx="11">
                  <c:v>0.18</c:v>
                </c:pt>
                <c:pt idx="12">
                  <c:v>0.19</c:v>
                </c:pt>
                <c:pt idx="13">
                  <c:v>0.19</c:v>
                </c:pt>
                <c:pt idx="14">
                  <c:v>0.2</c:v>
                </c:pt>
                <c:pt idx="15">
                  <c:v>0.21</c:v>
                </c:pt>
                <c:pt idx="16">
                  <c:v>0.21</c:v>
                </c:pt>
                <c:pt idx="17">
                  <c:v>0.22</c:v>
                </c:pt>
                <c:pt idx="18">
                  <c:v>0.23</c:v>
                </c:pt>
                <c:pt idx="19">
                  <c:v>0.24</c:v>
                </c:pt>
                <c:pt idx="20">
                  <c:v>0.25</c:v>
                </c:pt>
                <c:pt idx="21">
                  <c:v>0.26</c:v>
                </c:pt>
                <c:pt idx="22">
                  <c:v>0.27</c:v>
                </c:pt>
                <c:pt idx="23">
                  <c:v>0.28000000000000003</c:v>
                </c:pt>
                <c:pt idx="24">
                  <c:v>0.3</c:v>
                </c:pt>
                <c:pt idx="25">
                  <c:v>0.3</c:v>
                </c:pt>
                <c:pt idx="26">
                  <c:v>0.32</c:v>
                </c:pt>
                <c:pt idx="27">
                  <c:v>0.34</c:v>
                </c:pt>
                <c:pt idx="28">
                  <c:v>0.35</c:v>
                </c:pt>
                <c:pt idx="29">
                  <c:v>0.36</c:v>
                </c:pt>
                <c:pt idx="30">
                  <c:v>0.39</c:v>
                </c:pt>
                <c:pt idx="31">
                  <c:v>0.4</c:v>
                </c:pt>
                <c:pt idx="32">
                  <c:v>0.42</c:v>
                </c:pt>
                <c:pt idx="33">
                  <c:v>0.44</c:v>
                </c:pt>
                <c:pt idx="34">
                  <c:v>0.46</c:v>
                </c:pt>
                <c:pt idx="35">
                  <c:v>0.48</c:v>
                </c:pt>
                <c:pt idx="36">
                  <c:v>0.51</c:v>
                </c:pt>
                <c:pt idx="37">
                  <c:v>0.53</c:v>
                </c:pt>
                <c:pt idx="38">
                  <c:v>0.56000000000000005</c:v>
                </c:pt>
                <c:pt idx="39">
                  <c:v>0.59</c:v>
                </c:pt>
                <c:pt idx="40">
                  <c:v>0.6</c:v>
                </c:pt>
                <c:pt idx="41">
                  <c:v>0.64</c:v>
                </c:pt>
                <c:pt idx="42">
                  <c:v>0.67</c:v>
                </c:pt>
                <c:pt idx="43">
                  <c:v>0.69</c:v>
                </c:pt>
                <c:pt idx="44">
                  <c:v>0.72</c:v>
                </c:pt>
                <c:pt idx="45">
                  <c:v>0.76</c:v>
                </c:pt>
                <c:pt idx="46">
                  <c:v>0.78</c:v>
                </c:pt>
                <c:pt idx="47">
                  <c:v>0.81</c:v>
                </c:pt>
                <c:pt idx="48">
                  <c:v>0.84</c:v>
                </c:pt>
                <c:pt idx="49">
                  <c:v>0.85</c:v>
                </c:pt>
                <c:pt idx="50">
                  <c:v>0.87</c:v>
                </c:pt>
                <c:pt idx="51">
                  <c:v>0.89</c:v>
                </c:pt>
                <c:pt idx="52">
                  <c:v>0.9</c:v>
                </c:pt>
                <c:pt idx="53">
                  <c:v>0.91</c:v>
                </c:pt>
                <c:pt idx="54">
                  <c:v>0.91</c:v>
                </c:pt>
                <c:pt idx="55">
                  <c:v>0.91</c:v>
                </c:pt>
                <c:pt idx="56">
                  <c:v>0.9</c:v>
                </c:pt>
                <c:pt idx="57">
                  <c:v>0.89</c:v>
                </c:pt>
                <c:pt idx="58">
                  <c:v>0.88</c:v>
                </c:pt>
                <c:pt idx="59">
                  <c:v>0.86</c:v>
                </c:pt>
                <c:pt idx="60">
                  <c:v>0.84</c:v>
                </c:pt>
                <c:pt idx="61">
                  <c:v>0.82</c:v>
                </c:pt>
                <c:pt idx="62">
                  <c:v>0.79</c:v>
                </c:pt>
                <c:pt idx="63">
                  <c:v>0.76</c:v>
                </c:pt>
                <c:pt idx="64">
                  <c:v>0.74</c:v>
                </c:pt>
                <c:pt idx="65">
                  <c:v>0.71</c:v>
                </c:pt>
                <c:pt idx="66">
                  <c:v>0.67</c:v>
                </c:pt>
                <c:pt idx="67">
                  <c:v>0.66</c:v>
                </c:pt>
                <c:pt idx="68">
                  <c:v>0.62</c:v>
                </c:pt>
                <c:pt idx="69">
                  <c:v>0.59</c:v>
                </c:pt>
                <c:pt idx="70">
                  <c:v>0.56999999999999995</c:v>
                </c:pt>
                <c:pt idx="71">
                  <c:v>0.54</c:v>
                </c:pt>
                <c:pt idx="72">
                  <c:v>0.51</c:v>
                </c:pt>
                <c:pt idx="73">
                  <c:v>0.5</c:v>
                </c:pt>
                <c:pt idx="74">
                  <c:v>0.47</c:v>
                </c:pt>
                <c:pt idx="75">
                  <c:v>0.44</c:v>
                </c:pt>
                <c:pt idx="76">
                  <c:v>0.43</c:v>
                </c:pt>
                <c:pt idx="77">
                  <c:v>0.41</c:v>
                </c:pt>
                <c:pt idx="78">
                  <c:v>0.39</c:v>
                </c:pt>
                <c:pt idx="79">
                  <c:v>0.37</c:v>
                </c:pt>
                <c:pt idx="80">
                  <c:v>0.35</c:v>
                </c:pt>
                <c:pt idx="81">
                  <c:v>0.34</c:v>
                </c:pt>
                <c:pt idx="82">
                  <c:v>0.33</c:v>
                </c:pt>
                <c:pt idx="83">
                  <c:v>0.31</c:v>
                </c:pt>
                <c:pt idx="84">
                  <c:v>0.3</c:v>
                </c:pt>
                <c:pt idx="85">
                  <c:v>0.28999999999999998</c:v>
                </c:pt>
                <c:pt idx="86">
                  <c:v>0.27</c:v>
                </c:pt>
                <c:pt idx="87">
                  <c:v>0.26</c:v>
                </c:pt>
                <c:pt idx="88">
                  <c:v>0.26</c:v>
                </c:pt>
                <c:pt idx="89">
                  <c:v>0.24</c:v>
                </c:pt>
                <c:pt idx="90">
                  <c:v>0.23</c:v>
                </c:pt>
                <c:pt idx="91">
                  <c:v>0.23</c:v>
                </c:pt>
                <c:pt idx="92">
                  <c:v>0.22</c:v>
                </c:pt>
                <c:pt idx="93">
                  <c:v>0.21</c:v>
                </c:pt>
                <c:pt idx="94">
                  <c:v>0.2</c:v>
                </c:pt>
                <c:pt idx="95">
                  <c:v>0.2</c:v>
                </c:pt>
                <c:pt idx="96">
                  <c:v>0.19</c:v>
                </c:pt>
                <c:pt idx="97">
                  <c:v>0.18</c:v>
                </c:pt>
                <c:pt idx="98">
                  <c:v>0.18</c:v>
                </c:pt>
                <c:pt idx="99">
                  <c:v>0.17</c:v>
                </c:pt>
                <c:pt idx="100">
                  <c:v>0.17</c:v>
                </c:pt>
                <c:pt idx="101">
                  <c:v>0.16</c:v>
                </c:pt>
                <c:pt idx="102">
                  <c:v>0.16</c:v>
                </c:pt>
                <c:pt idx="103">
                  <c:v>0.15</c:v>
                </c:pt>
                <c:pt idx="104">
                  <c:v>0.15</c:v>
                </c:pt>
                <c:pt idx="105">
                  <c:v>0.14000000000000001</c:v>
                </c:pt>
                <c:pt idx="106">
                  <c:v>0.14000000000000001</c:v>
                </c:pt>
                <c:pt idx="107">
                  <c:v>0.14000000000000001</c:v>
                </c:pt>
                <c:pt idx="108">
                  <c:v>0.13</c:v>
                </c:pt>
                <c:pt idx="109">
                  <c:v>0.13</c:v>
                </c:pt>
                <c:pt idx="110">
                  <c:v>0.14000000000000001</c:v>
                </c:pt>
                <c:pt idx="111">
                  <c:v>0.14000000000000001</c:v>
                </c:pt>
                <c:pt idx="112">
                  <c:v>0.14000000000000001</c:v>
                </c:pt>
                <c:pt idx="113">
                  <c:v>0.15</c:v>
                </c:pt>
                <c:pt idx="114">
                  <c:v>0.15</c:v>
                </c:pt>
                <c:pt idx="115">
                  <c:v>0.16</c:v>
                </c:pt>
                <c:pt idx="116">
                  <c:v>0.16</c:v>
                </c:pt>
                <c:pt idx="117">
                  <c:v>0.17</c:v>
                </c:pt>
                <c:pt idx="118">
                  <c:v>0.17</c:v>
                </c:pt>
                <c:pt idx="119">
                  <c:v>0.18</c:v>
                </c:pt>
                <c:pt idx="120">
                  <c:v>0.18</c:v>
                </c:pt>
                <c:pt idx="121">
                  <c:v>0.19</c:v>
                </c:pt>
                <c:pt idx="122">
                  <c:v>0.2</c:v>
                </c:pt>
                <c:pt idx="123">
                  <c:v>0.2</c:v>
                </c:pt>
                <c:pt idx="124">
                  <c:v>0.21</c:v>
                </c:pt>
                <c:pt idx="125">
                  <c:v>0.22</c:v>
                </c:pt>
                <c:pt idx="126">
                  <c:v>0.23</c:v>
                </c:pt>
                <c:pt idx="127">
                  <c:v>0.23</c:v>
                </c:pt>
                <c:pt idx="128">
                  <c:v>0.24</c:v>
                </c:pt>
                <c:pt idx="129">
                  <c:v>0.26</c:v>
                </c:pt>
                <c:pt idx="130">
                  <c:v>0.26</c:v>
                </c:pt>
                <c:pt idx="131">
                  <c:v>0.27</c:v>
                </c:pt>
                <c:pt idx="132">
                  <c:v>0.28999999999999998</c:v>
                </c:pt>
                <c:pt idx="133">
                  <c:v>0.3</c:v>
                </c:pt>
                <c:pt idx="134">
                  <c:v>0.31</c:v>
                </c:pt>
                <c:pt idx="135">
                  <c:v>0.33</c:v>
                </c:pt>
                <c:pt idx="136">
                  <c:v>0.34</c:v>
                </c:pt>
                <c:pt idx="137">
                  <c:v>0.35</c:v>
                </c:pt>
                <c:pt idx="138">
                  <c:v>0.37</c:v>
                </c:pt>
                <c:pt idx="139">
                  <c:v>0.39</c:v>
                </c:pt>
                <c:pt idx="140">
                  <c:v>0.41</c:v>
                </c:pt>
                <c:pt idx="141">
                  <c:v>0.43</c:v>
                </c:pt>
                <c:pt idx="142">
                  <c:v>0.44</c:v>
                </c:pt>
                <c:pt idx="143">
                  <c:v>0.47</c:v>
                </c:pt>
                <c:pt idx="144">
                  <c:v>0.5</c:v>
                </c:pt>
                <c:pt idx="145">
                  <c:v>0.51</c:v>
                </c:pt>
                <c:pt idx="146">
                  <c:v>0.54</c:v>
                </c:pt>
                <c:pt idx="147">
                  <c:v>0.56999999999999995</c:v>
                </c:pt>
                <c:pt idx="148">
                  <c:v>0.59</c:v>
                </c:pt>
                <c:pt idx="149">
                  <c:v>0.62</c:v>
                </c:pt>
                <c:pt idx="150">
                  <c:v>0.66</c:v>
                </c:pt>
                <c:pt idx="151">
                  <c:v>0.67</c:v>
                </c:pt>
                <c:pt idx="152">
                  <c:v>0.71</c:v>
                </c:pt>
                <c:pt idx="153">
                  <c:v>0.74</c:v>
                </c:pt>
                <c:pt idx="154">
                  <c:v>0.76</c:v>
                </c:pt>
                <c:pt idx="155">
                  <c:v>0.79</c:v>
                </c:pt>
                <c:pt idx="156">
                  <c:v>0.82</c:v>
                </c:pt>
                <c:pt idx="157">
                  <c:v>0.84</c:v>
                </c:pt>
                <c:pt idx="158">
                  <c:v>0.86</c:v>
                </c:pt>
                <c:pt idx="159">
                  <c:v>0.88</c:v>
                </c:pt>
                <c:pt idx="160">
                  <c:v>0.89</c:v>
                </c:pt>
                <c:pt idx="161">
                  <c:v>0.9</c:v>
                </c:pt>
                <c:pt idx="162">
                  <c:v>0.91</c:v>
                </c:pt>
                <c:pt idx="163">
                  <c:v>0.91</c:v>
                </c:pt>
                <c:pt idx="164">
                  <c:v>0.91</c:v>
                </c:pt>
                <c:pt idx="165">
                  <c:v>0.9</c:v>
                </c:pt>
                <c:pt idx="166">
                  <c:v>0.89</c:v>
                </c:pt>
                <c:pt idx="167">
                  <c:v>0.87</c:v>
                </c:pt>
                <c:pt idx="168">
                  <c:v>0.85</c:v>
                </c:pt>
                <c:pt idx="169">
                  <c:v>0.84</c:v>
                </c:pt>
                <c:pt idx="170">
                  <c:v>0.81</c:v>
                </c:pt>
                <c:pt idx="171">
                  <c:v>0.78</c:v>
                </c:pt>
                <c:pt idx="172">
                  <c:v>0.76</c:v>
                </c:pt>
                <c:pt idx="173">
                  <c:v>0.72</c:v>
                </c:pt>
                <c:pt idx="174">
                  <c:v>0.69</c:v>
                </c:pt>
                <c:pt idx="175">
                  <c:v>0.67</c:v>
                </c:pt>
                <c:pt idx="176">
                  <c:v>0.64</c:v>
                </c:pt>
                <c:pt idx="177">
                  <c:v>0.6</c:v>
                </c:pt>
                <c:pt idx="178">
                  <c:v>0.59</c:v>
                </c:pt>
                <c:pt idx="179">
                  <c:v>0.56000000000000005</c:v>
                </c:pt>
                <c:pt idx="180">
                  <c:v>0.53</c:v>
                </c:pt>
                <c:pt idx="181">
                  <c:v>0.51</c:v>
                </c:pt>
                <c:pt idx="182">
                  <c:v>0.48</c:v>
                </c:pt>
                <c:pt idx="183">
                  <c:v>0.46</c:v>
                </c:pt>
                <c:pt idx="184">
                  <c:v>0.44</c:v>
                </c:pt>
                <c:pt idx="185">
                  <c:v>0.42</c:v>
                </c:pt>
                <c:pt idx="186">
                  <c:v>0.4</c:v>
                </c:pt>
                <c:pt idx="187">
                  <c:v>0.39</c:v>
                </c:pt>
                <c:pt idx="188">
                  <c:v>0.36</c:v>
                </c:pt>
                <c:pt idx="189">
                  <c:v>0.35</c:v>
                </c:pt>
                <c:pt idx="190">
                  <c:v>0.34</c:v>
                </c:pt>
                <c:pt idx="191">
                  <c:v>0.32</c:v>
                </c:pt>
                <c:pt idx="192">
                  <c:v>0.3</c:v>
                </c:pt>
                <c:pt idx="193">
                  <c:v>0.3</c:v>
                </c:pt>
                <c:pt idx="194">
                  <c:v>0.28000000000000003</c:v>
                </c:pt>
                <c:pt idx="195">
                  <c:v>0.27</c:v>
                </c:pt>
                <c:pt idx="196">
                  <c:v>0.26</c:v>
                </c:pt>
                <c:pt idx="197">
                  <c:v>0.25</c:v>
                </c:pt>
                <c:pt idx="198">
                  <c:v>0.24</c:v>
                </c:pt>
                <c:pt idx="199">
                  <c:v>0.23</c:v>
                </c:pt>
                <c:pt idx="200">
                  <c:v>0.22</c:v>
                </c:pt>
                <c:pt idx="201">
                  <c:v>0.21</c:v>
                </c:pt>
                <c:pt idx="202">
                  <c:v>0.21</c:v>
                </c:pt>
                <c:pt idx="203">
                  <c:v>0.2</c:v>
                </c:pt>
                <c:pt idx="204">
                  <c:v>0.19</c:v>
                </c:pt>
                <c:pt idx="205">
                  <c:v>0.19</c:v>
                </c:pt>
                <c:pt idx="206">
                  <c:v>0.18</c:v>
                </c:pt>
                <c:pt idx="207">
                  <c:v>0.17</c:v>
                </c:pt>
                <c:pt idx="208">
                  <c:v>0.17</c:v>
                </c:pt>
                <c:pt idx="209">
                  <c:v>0.17</c:v>
                </c:pt>
                <c:pt idx="210">
                  <c:v>0.16</c:v>
                </c:pt>
                <c:pt idx="211">
                  <c:v>0.16</c:v>
                </c:pt>
                <c:pt idx="212">
                  <c:v>0.15</c:v>
                </c:pt>
                <c:pt idx="213">
                  <c:v>0.15</c:v>
                </c:pt>
                <c:pt idx="214">
                  <c:v>0.14000000000000001</c:v>
                </c:pt>
                <c:pt idx="215">
                  <c:v>0.14000000000000001</c:v>
                </c:pt>
                <c:pt idx="216">
                  <c:v>0.14000000000000001</c:v>
                </c:pt>
                <c:pt idx="217">
                  <c:v>0.13</c:v>
                </c:pt>
                <c:pt idx="218">
                  <c:v>0.13</c:v>
                </c:pt>
                <c:pt idx="219">
                  <c:v>0.14000000000000001</c:v>
                </c:pt>
                <c:pt idx="220">
                  <c:v>0.14000000000000001</c:v>
                </c:pt>
                <c:pt idx="221">
                  <c:v>0.14000000000000001</c:v>
                </c:pt>
                <c:pt idx="222">
                  <c:v>0.15</c:v>
                </c:pt>
                <c:pt idx="223">
                  <c:v>0.15</c:v>
                </c:pt>
                <c:pt idx="224">
                  <c:v>0.16</c:v>
                </c:pt>
                <c:pt idx="225">
                  <c:v>0.16</c:v>
                </c:pt>
                <c:pt idx="226">
                  <c:v>0.17</c:v>
                </c:pt>
                <c:pt idx="227">
                  <c:v>0.17</c:v>
                </c:pt>
                <c:pt idx="228">
                  <c:v>0.17</c:v>
                </c:pt>
                <c:pt idx="229">
                  <c:v>0.18</c:v>
                </c:pt>
                <c:pt idx="230">
                  <c:v>0.19</c:v>
                </c:pt>
                <c:pt idx="231">
                  <c:v>0.19</c:v>
                </c:pt>
                <c:pt idx="232">
                  <c:v>0.2</c:v>
                </c:pt>
                <c:pt idx="233">
                  <c:v>0.21</c:v>
                </c:pt>
                <c:pt idx="234">
                  <c:v>0.21</c:v>
                </c:pt>
                <c:pt idx="235">
                  <c:v>0.22</c:v>
                </c:pt>
                <c:pt idx="236">
                  <c:v>0.23</c:v>
                </c:pt>
                <c:pt idx="237">
                  <c:v>0.24</c:v>
                </c:pt>
                <c:pt idx="238">
                  <c:v>0.25</c:v>
                </c:pt>
                <c:pt idx="239">
                  <c:v>0.26</c:v>
                </c:pt>
                <c:pt idx="240">
                  <c:v>0.27</c:v>
                </c:pt>
                <c:pt idx="241">
                  <c:v>0.28000000000000003</c:v>
                </c:pt>
                <c:pt idx="242">
                  <c:v>0.3</c:v>
                </c:pt>
                <c:pt idx="243">
                  <c:v>0.3</c:v>
                </c:pt>
                <c:pt idx="244">
                  <c:v>0.32</c:v>
                </c:pt>
                <c:pt idx="245">
                  <c:v>0.34</c:v>
                </c:pt>
                <c:pt idx="246">
                  <c:v>0.35</c:v>
                </c:pt>
                <c:pt idx="247">
                  <c:v>0.36</c:v>
                </c:pt>
                <c:pt idx="248">
                  <c:v>0.39</c:v>
                </c:pt>
                <c:pt idx="249">
                  <c:v>0.4</c:v>
                </c:pt>
                <c:pt idx="250">
                  <c:v>0.42</c:v>
                </c:pt>
                <c:pt idx="251">
                  <c:v>0.44</c:v>
                </c:pt>
                <c:pt idx="252">
                  <c:v>0.46</c:v>
                </c:pt>
                <c:pt idx="253">
                  <c:v>0.48</c:v>
                </c:pt>
                <c:pt idx="254">
                  <c:v>0.51</c:v>
                </c:pt>
                <c:pt idx="255">
                  <c:v>0.53</c:v>
                </c:pt>
                <c:pt idx="256">
                  <c:v>0.56000000000000005</c:v>
                </c:pt>
                <c:pt idx="257">
                  <c:v>0.59</c:v>
                </c:pt>
                <c:pt idx="258">
                  <c:v>0.6</c:v>
                </c:pt>
                <c:pt idx="259">
                  <c:v>0.64</c:v>
                </c:pt>
                <c:pt idx="260">
                  <c:v>0.67</c:v>
                </c:pt>
                <c:pt idx="261">
                  <c:v>0.69</c:v>
                </c:pt>
                <c:pt idx="262">
                  <c:v>0.72</c:v>
                </c:pt>
                <c:pt idx="263">
                  <c:v>0.76</c:v>
                </c:pt>
                <c:pt idx="264">
                  <c:v>0.78</c:v>
                </c:pt>
                <c:pt idx="265">
                  <c:v>0.81</c:v>
                </c:pt>
                <c:pt idx="266">
                  <c:v>0.84</c:v>
                </c:pt>
                <c:pt idx="267">
                  <c:v>0.85</c:v>
                </c:pt>
                <c:pt idx="268">
                  <c:v>0.87</c:v>
                </c:pt>
                <c:pt idx="269">
                  <c:v>0.89</c:v>
                </c:pt>
                <c:pt idx="270">
                  <c:v>0.9</c:v>
                </c:pt>
                <c:pt idx="271">
                  <c:v>0.91</c:v>
                </c:pt>
                <c:pt idx="272">
                  <c:v>0.91</c:v>
                </c:pt>
                <c:pt idx="273">
                  <c:v>0.91</c:v>
                </c:pt>
                <c:pt idx="274">
                  <c:v>0.9</c:v>
                </c:pt>
                <c:pt idx="275">
                  <c:v>0.89</c:v>
                </c:pt>
                <c:pt idx="276">
                  <c:v>0.88</c:v>
                </c:pt>
                <c:pt idx="277">
                  <c:v>0.86</c:v>
                </c:pt>
                <c:pt idx="278">
                  <c:v>0.84</c:v>
                </c:pt>
                <c:pt idx="279">
                  <c:v>0.82</c:v>
                </c:pt>
                <c:pt idx="280">
                  <c:v>0.79</c:v>
                </c:pt>
                <c:pt idx="281">
                  <c:v>0.76</c:v>
                </c:pt>
                <c:pt idx="282">
                  <c:v>0.74</c:v>
                </c:pt>
                <c:pt idx="283">
                  <c:v>0.71</c:v>
                </c:pt>
                <c:pt idx="284">
                  <c:v>0.67</c:v>
                </c:pt>
                <c:pt idx="285">
                  <c:v>0.66</c:v>
                </c:pt>
                <c:pt idx="286">
                  <c:v>0.62</c:v>
                </c:pt>
                <c:pt idx="287">
                  <c:v>0.59</c:v>
                </c:pt>
                <c:pt idx="288">
                  <c:v>0.56999999999999995</c:v>
                </c:pt>
                <c:pt idx="289">
                  <c:v>0.54</c:v>
                </c:pt>
                <c:pt idx="290">
                  <c:v>0.51</c:v>
                </c:pt>
                <c:pt idx="291">
                  <c:v>0.5</c:v>
                </c:pt>
                <c:pt idx="292">
                  <c:v>0.47</c:v>
                </c:pt>
                <c:pt idx="293">
                  <c:v>0.44</c:v>
                </c:pt>
                <c:pt idx="294">
                  <c:v>0.43</c:v>
                </c:pt>
                <c:pt idx="295">
                  <c:v>0.41</c:v>
                </c:pt>
                <c:pt idx="296">
                  <c:v>0.39</c:v>
                </c:pt>
                <c:pt idx="297">
                  <c:v>0.37</c:v>
                </c:pt>
                <c:pt idx="298">
                  <c:v>0.35</c:v>
                </c:pt>
                <c:pt idx="299">
                  <c:v>0.34</c:v>
                </c:pt>
                <c:pt idx="300">
                  <c:v>0.33</c:v>
                </c:pt>
                <c:pt idx="301">
                  <c:v>0.31</c:v>
                </c:pt>
                <c:pt idx="302">
                  <c:v>0.3</c:v>
                </c:pt>
                <c:pt idx="303">
                  <c:v>0.28999999999999998</c:v>
                </c:pt>
                <c:pt idx="304">
                  <c:v>0.27</c:v>
                </c:pt>
                <c:pt idx="305">
                  <c:v>0.26</c:v>
                </c:pt>
                <c:pt idx="306">
                  <c:v>0.26</c:v>
                </c:pt>
                <c:pt idx="307">
                  <c:v>0.24</c:v>
                </c:pt>
                <c:pt idx="308">
                  <c:v>0.23</c:v>
                </c:pt>
                <c:pt idx="309">
                  <c:v>0.23</c:v>
                </c:pt>
                <c:pt idx="310">
                  <c:v>0.22</c:v>
                </c:pt>
                <c:pt idx="311">
                  <c:v>0.21</c:v>
                </c:pt>
                <c:pt idx="312">
                  <c:v>0.2</c:v>
                </c:pt>
                <c:pt idx="313">
                  <c:v>0.2</c:v>
                </c:pt>
                <c:pt idx="314">
                  <c:v>0.19</c:v>
                </c:pt>
                <c:pt idx="315">
                  <c:v>0.18</c:v>
                </c:pt>
                <c:pt idx="316">
                  <c:v>0.18</c:v>
                </c:pt>
                <c:pt idx="317">
                  <c:v>0.17</c:v>
                </c:pt>
                <c:pt idx="318">
                  <c:v>0.17</c:v>
                </c:pt>
                <c:pt idx="319">
                  <c:v>0.16</c:v>
                </c:pt>
                <c:pt idx="320">
                  <c:v>0.16</c:v>
                </c:pt>
                <c:pt idx="321">
                  <c:v>0.15</c:v>
                </c:pt>
                <c:pt idx="322">
                  <c:v>0.15</c:v>
                </c:pt>
                <c:pt idx="323">
                  <c:v>0.14000000000000001</c:v>
                </c:pt>
                <c:pt idx="324">
                  <c:v>0.14000000000000001</c:v>
                </c:pt>
                <c:pt idx="325">
                  <c:v>0.14000000000000001</c:v>
                </c:pt>
                <c:pt idx="326">
                  <c:v>0.13</c:v>
                </c:pt>
                <c:pt idx="327">
                  <c:v>0.13</c:v>
                </c:pt>
                <c:pt idx="328">
                  <c:v>0.14000000000000001</c:v>
                </c:pt>
                <c:pt idx="329">
                  <c:v>0.14000000000000001</c:v>
                </c:pt>
                <c:pt idx="330">
                  <c:v>0.14000000000000001</c:v>
                </c:pt>
                <c:pt idx="331">
                  <c:v>0.15</c:v>
                </c:pt>
                <c:pt idx="332">
                  <c:v>0.15</c:v>
                </c:pt>
                <c:pt idx="333">
                  <c:v>0.16</c:v>
                </c:pt>
                <c:pt idx="334">
                  <c:v>0.16</c:v>
                </c:pt>
                <c:pt idx="335">
                  <c:v>0.17</c:v>
                </c:pt>
                <c:pt idx="336">
                  <c:v>0.17</c:v>
                </c:pt>
                <c:pt idx="337">
                  <c:v>0.18</c:v>
                </c:pt>
                <c:pt idx="338">
                  <c:v>0.18</c:v>
                </c:pt>
                <c:pt idx="339">
                  <c:v>0.19</c:v>
                </c:pt>
                <c:pt idx="340">
                  <c:v>0.2</c:v>
                </c:pt>
                <c:pt idx="341">
                  <c:v>0.2</c:v>
                </c:pt>
                <c:pt idx="342">
                  <c:v>0.21</c:v>
                </c:pt>
                <c:pt idx="343">
                  <c:v>0.22</c:v>
                </c:pt>
                <c:pt idx="344">
                  <c:v>0.23</c:v>
                </c:pt>
                <c:pt idx="345">
                  <c:v>0.23</c:v>
                </c:pt>
                <c:pt idx="346">
                  <c:v>0.24</c:v>
                </c:pt>
                <c:pt idx="347">
                  <c:v>0.26</c:v>
                </c:pt>
                <c:pt idx="348">
                  <c:v>0.26</c:v>
                </c:pt>
                <c:pt idx="349">
                  <c:v>0.27</c:v>
                </c:pt>
                <c:pt idx="350">
                  <c:v>0.28999999999999998</c:v>
                </c:pt>
                <c:pt idx="351">
                  <c:v>0.3</c:v>
                </c:pt>
                <c:pt idx="352">
                  <c:v>0.31</c:v>
                </c:pt>
                <c:pt idx="353">
                  <c:v>0.33</c:v>
                </c:pt>
                <c:pt idx="354">
                  <c:v>0.34</c:v>
                </c:pt>
                <c:pt idx="355">
                  <c:v>0.35</c:v>
                </c:pt>
                <c:pt idx="356">
                  <c:v>0.37</c:v>
                </c:pt>
                <c:pt idx="357">
                  <c:v>0.39</c:v>
                </c:pt>
                <c:pt idx="358">
                  <c:v>0.41</c:v>
                </c:pt>
                <c:pt idx="359">
                  <c:v>0.43</c:v>
                </c:pt>
                <c:pt idx="360">
                  <c:v>0.44</c:v>
                </c:pt>
                <c:pt idx="361">
                  <c:v>0.47</c:v>
                </c:pt>
                <c:pt idx="362">
                  <c:v>0.5</c:v>
                </c:pt>
                <c:pt idx="363">
                  <c:v>0.51</c:v>
                </c:pt>
                <c:pt idx="364">
                  <c:v>0.54</c:v>
                </c:pt>
                <c:pt idx="365">
                  <c:v>0.56999999999999995</c:v>
                </c:pt>
                <c:pt idx="366">
                  <c:v>0.59</c:v>
                </c:pt>
                <c:pt idx="367">
                  <c:v>0.62</c:v>
                </c:pt>
                <c:pt idx="368">
                  <c:v>0.66</c:v>
                </c:pt>
                <c:pt idx="369">
                  <c:v>0.67</c:v>
                </c:pt>
                <c:pt idx="370">
                  <c:v>0.71</c:v>
                </c:pt>
                <c:pt idx="371">
                  <c:v>0.74</c:v>
                </c:pt>
                <c:pt idx="372">
                  <c:v>0.76</c:v>
                </c:pt>
                <c:pt idx="373">
                  <c:v>0.79</c:v>
                </c:pt>
                <c:pt idx="374">
                  <c:v>0.82</c:v>
                </c:pt>
                <c:pt idx="375">
                  <c:v>0.84</c:v>
                </c:pt>
                <c:pt idx="376">
                  <c:v>0.86</c:v>
                </c:pt>
                <c:pt idx="377">
                  <c:v>0.88</c:v>
                </c:pt>
                <c:pt idx="378">
                  <c:v>0.89</c:v>
                </c:pt>
                <c:pt idx="379">
                  <c:v>0.9</c:v>
                </c:pt>
                <c:pt idx="380">
                  <c:v>0.91</c:v>
                </c:pt>
                <c:pt idx="381">
                  <c:v>0.91</c:v>
                </c:pt>
                <c:pt idx="382">
                  <c:v>0.91</c:v>
                </c:pt>
                <c:pt idx="383">
                  <c:v>0.9</c:v>
                </c:pt>
                <c:pt idx="384">
                  <c:v>0.89</c:v>
                </c:pt>
                <c:pt idx="385">
                  <c:v>0.87</c:v>
                </c:pt>
                <c:pt idx="386">
                  <c:v>0.85</c:v>
                </c:pt>
                <c:pt idx="387">
                  <c:v>0.84</c:v>
                </c:pt>
                <c:pt idx="388">
                  <c:v>0.81</c:v>
                </c:pt>
                <c:pt idx="389">
                  <c:v>0.78</c:v>
                </c:pt>
                <c:pt idx="390">
                  <c:v>0.76</c:v>
                </c:pt>
                <c:pt idx="391">
                  <c:v>0.72</c:v>
                </c:pt>
                <c:pt idx="392">
                  <c:v>0.69</c:v>
                </c:pt>
                <c:pt idx="393">
                  <c:v>0.67</c:v>
                </c:pt>
                <c:pt idx="394">
                  <c:v>0.64</c:v>
                </c:pt>
                <c:pt idx="395">
                  <c:v>0.6</c:v>
                </c:pt>
                <c:pt idx="396">
                  <c:v>0.59</c:v>
                </c:pt>
                <c:pt idx="397">
                  <c:v>0.56000000000000005</c:v>
                </c:pt>
                <c:pt idx="398">
                  <c:v>0.53</c:v>
                </c:pt>
                <c:pt idx="399">
                  <c:v>0.51</c:v>
                </c:pt>
                <c:pt idx="400">
                  <c:v>0.48</c:v>
                </c:pt>
                <c:pt idx="401">
                  <c:v>0.46</c:v>
                </c:pt>
                <c:pt idx="402">
                  <c:v>0.44</c:v>
                </c:pt>
                <c:pt idx="403">
                  <c:v>0.42</c:v>
                </c:pt>
                <c:pt idx="404">
                  <c:v>0.4</c:v>
                </c:pt>
                <c:pt idx="405">
                  <c:v>0.39</c:v>
                </c:pt>
                <c:pt idx="406">
                  <c:v>0.36</c:v>
                </c:pt>
                <c:pt idx="407">
                  <c:v>0.35</c:v>
                </c:pt>
                <c:pt idx="408">
                  <c:v>0.34</c:v>
                </c:pt>
                <c:pt idx="409">
                  <c:v>0.32</c:v>
                </c:pt>
                <c:pt idx="410">
                  <c:v>0.3</c:v>
                </c:pt>
                <c:pt idx="411">
                  <c:v>0.3</c:v>
                </c:pt>
                <c:pt idx="412">
                  <c:v>0.28000000000000003</c:v>
                </c:pt>
                <c:pt idx="413">
                  <c:v>0.27</c:v>
                </c:pt>
                <c:pt idx="414">
                  <c:v>0.26</c:v>
                </c:pt>
                <c:pt idx="415">
                  <c:v>0.25</c:v>
                </c:pt>
                <c:pt idx="416">
                  <c:v>0.24</c:v>
                </c:pt>
                <c:pt idx="417">
                  <c:v>0.23</c:v>
                </c:pt>
                <c:pt idx="418">
                  <c:v>0.22</c:v>
                </c:pt>
                <c:pt idx="419">
                  <c:v>0.21</c:v>
                </c:pt>
                <c:pt idx="420">
                  <c:v>0.21</c:v>
                </c:pt>
                <c:pt idx="421">
                  <c:v>0.2</c:v>
                </c:pt>
                <c:pt idx="422">
                  <c:v>0.19</c:v>
                </c:pt>
                <c:pt idx="423">
                  <c:v>0.19</c:v>
                </c:pt>
                <c:pt idx="424">
                  <c:v>0.18</c:v>
                </c:pt>
                <c:pt idx="425">
                  <c:v>0.17</c:v>
                </c:pt>
                <c:pt idx="426">
                  <c:v>0.17</c:v>
                </c:pt>
                <c:pt idx="427">
                  <c:v>0.17</c:v>
                </c:pt>
                <c:pt idx="428">
                  <c:v>0.16</c:v>
                </c:pt>
                <c:pt idx="429">
                  <c:v>0.16</c:v>
                </c:pt>
                <c:pt idx="430">
                  <c:v>0.15</c:v>
                </c:pt>
                <c:pt idx="431">
                  <c:v>0.15</c:v>
                </c:pt>
                <c:pt idx="432">
                  <c:v>0.14000000000000001</c:v>
                </c:pt>
                <c:pt idx="433">
                  <c:v>0.14000000000000001</c:v>
                </c:pt>
                <c:pt idx="434">
                  <c:v>0.14000000000000001</c:v>
                </c:pt>
                <c:pt idx="435">
                  <c:v>0.13</c:v>
                </c:pt>
                <c:pt idx="436">
                  <c:v>0.13</c:v>
                </c:pt>
                <c:pt idx="437">
                  <c:v>0.14000000000000001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361280"/>
        <c:axId val="181379456"/>
      </c:lineChart>
      <c:catAx>
        <c:axId val="181361280"/>
        <c:scaling>
          <c:orientation val="minMax"/>
        </c:scaling>
        <c:delete val="0"/>
        <c:axPos val="b"/>
        <c:majorTickMark val="out"/>
        <c:minorTickMark val="none"/>
        <c:tickLblPos val="nextTo"/>
        <c:crossAx val="181379456"/>
        <c:crosses val="autoZero"/>
        <c:auto val="1"/>
        <c:lblAlgn val="ctr"/>
        <c:lblOffset val="100"/>
        <c:noMultiLvlLbl val="0"/>
      </c:catAx>
      <c:valAx>
        <c:axId val="1813794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36128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strRef>
              <c:f>Sheet1!$C$1:$C$196</c:f>
              <c:strCache>
                <c:ptCount val="196"/>
                <c:pt idx="0">
                  <c:v>66.00	</c:v>
                </c:pt>
                <c:pt idx="1">
                  <c:v>67.00	</c:v>
                </c:pt>
                <c:pt idx="2">
                  <c:v>68.00	</c:v>
                </c:pt>
                <c:pt idx="3">
                  <c:v>69.00	</c:v>
                </c:pt>
                <c:pt idx="4">
                  <c:v>70.00	</c:v>
                </c:pt>
                <c:pt idx="5">
                  <c:v>71.00	</c:v>
                </c:pt>
                <c:pt idx="6">
                  <c:v>72.00	</c:v>
                </c:pt>
                <c:pt idx="7">
                  <c:v>73.00	</c:v>
                </c:pt>
                <c:pt idx="8">
                  <c:v>74.00	</c:v>
                </c:pt>
                <c:pt idx="9">
                  <c:v>75.00	</c:v>
                </c:pt>
                <c:pt idx="10">
                  <c:v>76.00	</c:v>
                </c:pt>
                <c:pt idx="11">
                  <c:v>77.00	</c:v>
                </c:pt>
                <c:pt idx="12">
                  <c:v>78.00	</c:v>
                </c:pt>
                <c:pt idx="13">
                  <c:v>79.00	</c:v>
                </c:pt>
                <c:pt idx="14">
                  <c:v>80.00	</c:v>
                </c:pt>
                <c:pt idx="15">
                  <c:v>81.00	</c:v>
                </c:pt>
                <c:pt idx="16">
                  <c:v>82.00	</c:v>
                </c:pt>
                <c:pt idx="17">
                  <c:v>83.00	</c:v>
                </c:pt>
                <c:pt idx="18">
                  <c:v>84.00	</c:v>
                </c:pt>
                <c:pt idx="19">
                  <c:v>85.00	</c:v>
                </c:pt>
                <c:pt idx="20">
                  <c:v>86.00	</c:v>
                </c:pt>
                <c:pt idx="21">
                  <c:v>87.00	</c:v>
                </c:pt>
                <c:pt idx="22">
                  <c:v>88.00	</c:v>
                </c:pt>
                <c:pt idx="23">
                  <c:v>89.00	</c:v>
                </c:pt>
                <c:pt idx="24">
                  <c:v>90.00	</c:v>
                </c:pt>
                <c:pt idx="25">
                  <c:v>91.00	</c:v>
                </c:pt>
                <c:pt idx="26">
                  <c:v>92.00	</c:v>
                </c:pt>
                <c:pt idx="27">
                  <c:v>93.00	</c:v>
                </c:pt>
                <c:pt idx="28">
                  <c:v>94.00	</c:v>
                </c:pt>
                <c:pt idx="29">
                  <c:v>95.00	</c:v>
                </c:pt>
                <c:pt idx="30">
                  <c:v>96.00	</c:v>
                </c:pt>
                <c:pt idx="31">
                  <c:v>97.00	</c:v>
                </c:pt>
                <c:pt idx="32">
                  <c:v>98.00	</c:v>
                </c:pt>
                <c:pt idx="33">
                  <c:v>99.00	</c:v>
                </c:pt>
                <c:pt idx="34">
                  <c:v>100.00	</c:v>
                </c:pt>
                <c:pt idx="35">
                  <c:v>101.00	</c:v>
                </c:pt>
                <c:pt idx="36">
                  <c:v>102.00	</c:v>
                </c:pt>
                <c:pt idx="37">
                  <c:v>103.00	</c:v>
                </c:pt>
                <c:pt idx="38">
                  <c:v>104.00	</c:v>
                </c:pt>
                <c:pt idx="39">
                  <c:v>105.00	</c:v>
                </c:pt>
                <c:pt idx="40">
                  <c:v>106.00	</c:v>
                </c:pt>
                <c:pt idx="41">
                  <c:v>107.00	</c:v>
                </c:pt>
                <c:pt idx="42">
                  <c:v>108.00	</c:v>
                </c:pt>
                <c:pt idx="43">
                  <c:v>109.00	</c:v>
                </c:pt>
                <c:pt idx="44">
                  <c:v>110.00	</c:v>
                </c:pt>
                <c:pt idx="45">
                  <c:v>111.00	</c:v>
                </c:pt>
                <c:pt idx="46">
                  <c:v>112.00	</c:v>
                </c:pt>
                <c:pt idx="47">
                  <c:v>113.00	</c:v>
                </c:pt>
                <c:pt idx="48">
                  <c:v>114.00	</c:v>
                </c:pt>
                <c:pt idx="49">
                  <c:v>114.00	</c:v>
                </c:pt>
                <c:pt idx="50">
                  <c:v>113.00	</c:v>
                </c:pt>
                <c:pt idx="51">
                  <c:v>112.00	</c:v>
                </c:pt>
                <c:pt idx="52">
                  <c:v>111.00	</c:v>
                </c:pt>
                <c:pt idx="53">
                  <c:v>110.00	</c:v>
                </c:pt>
                <c:pt idx="54">
                  <c:v>109.00	</c:v>
                </c:pt>
                <c:pt idx="55">
                  <c:v>108.00	</c:v>
                </c:pt>
                <c:pt idx="56">
                  <c:v>107.00	</c:v>
                </c:pt>
                <c:pt idx="57">
                  <c:v>106.00	</c:v>
                </c:pt>
                <c:pt idx="58">
                  <c:v>105.00	</c:v>
                </c:pt>
                <c:pt idx="59">
                  <c:v>104.00	</c:v>
                </c:pt>
                <c:pt idx="60">
                  <c:v>103.00	</c:v>
                </c:pt>
                <c:pt idx="61">
                  <c:v>102.00	</c:v>
                </c:pt>
                <c:pt idx="62">
                  <c:v>101.00	</c:v>
                </c:pt>
                <c:pt idx="63">
                  <c:v>100.00	</c:v>
                </c:pt>
                <c:pt idx="64">
                  <c:v>99.00	</c:v>
                </c:pt>
                <c:pt idx="65">
                  <c:v>98.00	</c:v>
                </c:pt>
                <c:pt idx="66">
                  <c:v>97.00	</c:v>
                </c:pt>
                <c:pt idx="67">
                  <c:v>96.00	</c:v>
                </c:pt>
                <c:pt idx="68">
                  <c:v>95.00	</c:v>
                </c:pt>
                <c:pt idx="69">
                  <c:v>94.00	</c:v>
                </c:pt>
                <c:pt idx="70">
                  <c:v>93.00	</c:v>
                </c:pt>
                <c:pt idx="71">
                  <c:v>92.00	</c:v>
                </c:pt>
                <c:pt idx="72">
                  <c:v>91.00	</c:v>
                </c:pt>
                <c:pt idx="73">
                  <c:v>90.00	</c:v>
                </c:pt>
                <c:pt idx="74">
                  <c:v>89.00	</c:v>
                </c:pt>
                <c:pt idx="75">
                  <c:v>88.00	</c:v>
                </c:pt>
                <c:pt idx="76">
                  <c:v>87.00	</c:v>
                </c:pt>
                <c:pt idx="77">
                  <c:v>86.00	</c:v>
                </c:pt>
                <c:pt idx="78">
                  <c:v>85.00	</c:v>
                </c:pt>
                <c:pt idx="79">
                  <c:v>84.00	</c:v>
                </c:pt>
                <c:pt idx="80">
                  <c:v>83.00	</c:v>
                </c:pt>
                <c:pt idx="81">
                  <c:v>82.00	</c:v>
                </c:pt>
                <c:pt idx="82">
                  <c:v>81.00	</c:v>
                </c:pt>
                <c:pt idx="83">
                  <c:v>80.00	</c:v>
                </c:pt>
                <c:pt idx="84">
                  <c:v>79.00	</c:v>
                </c:pt>
                <c:pt idx="85">
                  <c:v>78.00	</c:v>
                </c:pt>
                <c:pt idx="86">
                  <c:v>77.00	</c:v>
                </c:pt>
                <c:pt idx="87">
                  <c:v>76.00	</c:v>
                </c:pt>
                <c:pt idx="88">
                  <c:v>75.00	</c:v>
                </c:pt>
                <c:pt idx="89">
                  <c:v>74.00	</c:v>
                </c:pt>
                <c:pt idx="90">
                  <c:v>73.00	</c:v>
                </c:pt>
                <c:pt idx="91">
                  <c:v>72.00	</c:v>
                </c:pt>
                <c:pt idx="92">
                  <c:v>71.00	</c:v>
                </c:pt>
                <c:pt idx="93">
                  <c:v>70.00	</c:v>
                </c:pt>
                <c:pt idx="94">
                  <c:v>69.00	</c:v>
                </c:pt>
                <c:pt idx="95">
                  <c:v>68.00	</c:v>
                </c:pt>
                <c:pt idx="96">
                  <c:v>67.00	</c:v>
                </c:pt>
                <c:pt idx="97">
                  <c:v>66.00	</c:v>
                </c:pt>
                <c:pt idx="98">
                  <c:v>66.00	</c:v>
                </c:pt>
                <c:pt idx="99">
                  <c:v>67.00	</c:v>
                </c:pt>
                <c:pt idx="100">
                  <c:v>68.00	</c:v>
                </c:pt>
                <c:pt idx="101">
                  <c:v>69.00	</c:v>
                </c:pt>
                <c:pt idx="102">
                  <c:v>70.00	</c:v>
                </c:pt>
                <c:pt idx="103">
                  <c:v>71.00	</c:v>
                </c:pt>
                <c:pt idx="104">
                  <c:v>72.00	</c:v>
                </c:pt>
                <c:pt idx="105">
                  <c:v>73.00	</c:v>
                </c:pt>
                <c:pt idx="106">
                  <c:v>74.00	</c:v>
                </c:pt>
                <c:pt idx="107">
                  <c:v>75.00	</c:v>
                </c:pt>
                <c:pt idx="108">
                  <c:v>76.00	</c:v>
                </c:pt>
                <c:pt idx="109">
                  <c:v>77.00	</c:v>
                </c:pt>
                <c:pt idx="110">
                  <c:v>78.00	</c:v>
                </c:pt>
                <c:pt idx="111">
                  <c:v>79.00	</c:v>
                </c:pt>
                <c:pt idx="112">
                  <c:v>80.00	</c:v>
                </c:pt>
                <c:pt idx="113">
                  <c:v>81.00	</c:v>
                </c:pt>
                <c:pt idx="114">
                  <c:v>82.00	</c:v>
                </c:pt>
                <c:pt idx="115">
                  <c:v>83.00	</c:v>
                </c:pt>
                <c:pt idx="116">
                  <c:v>84.00	</c:v>
                </c:pt>
                <c:pt idx="117">
                  <c:v>85.00	</c:v>
                </c:pt>
                <c:pt idx="118">
                  <c:v>86.00	</c:v>
                </c:pt>
                <c:pt idx="119">
                  <c:v>87.00	</c:v>
                </c:pt>
                <c:pt idx="120">
                  <c:v>88.00	</c:v>
                </c:pt>
                <c:pt idx="121">
                  <c:v>89.00	</c:v>
                </c:pt>
                <c:pt idx="122">
                  <c:v>90.00	</c:v>
                </c:pt>
                <c:pt idx="123">
                  <c:v>91.00	</c:v>
                </c:pt>
                <c:pt idx="124">
                  <c:v>92.00	</c:v>
                </c:pt>
                <c:pt idx="125">
                  <c:v>93.00	</c:v>
                </c:pt>
                <c:pt idx="126">
                  <c:v>94.00	</c:v>
                </c:pt>
                <c:pt idx="127">
                  <c:v>95.00	</c:v>
                </c:pt>
                <c:pt idx="128">
                  <c:v>96.00	</c:v>
                </c:pt>
                <c:pt idx="129">
                  <c:v>97.00	</c:v>
                </c:pt>
                <c:pt idx="130">
                  <c:v>98.00	</c:v>
                </c:pt>
                <c:pt idx="131">
                  <c:v>99.00	</c:v>
                </c:pt>
                <c:pt idx="132">
                  <c:v>100.00	</c:v>
                </c:pt>
                <c:pt idx="133">
                  <c:v>101.00	</c:v>
                </c:pt>
                <c:pt idx="134">
                  <c:v>102.00	</c:v>
                </c:pt>
                <c:pt idx="135">
                  <c:v>103.00	</c:v>
                </c:pt>
                <c:pt idx="136">
                  <c:v>104.00	</c:v>
                </c:pt>
                <c:pt idx="137">
                  <c:v>105.00	</c:v>
                </c:pt>
                <c:pt idx="138">
                  <c:v>106.00	</c:v>
                </c:pt>
                <c:pt idx="139">
                  <c:v>107.00	</c:v>
                </c:pt>
                <c:pt idx="140">
                  <c:v>108.00	</c:v>
                </c:pt>
                <c:pt idx="141">
                  <c:v>109.00	</c:v>
                </c:pt>
                <c:pt idx="142">
                  <c:v>110.00	</c:v>
                </c:pt>
                <c:pt idx="143">
                  <c:v>111.00	</c:v>
                </c:pt>
                <c:pt idx="144">
                  <c:v>112.00	</c:v>
                </c:pt>
                <c:pt idx="145">
                  <c:v>113.00	</c:v>
                </c:pt>
                <c:pt idx="146">
                  <c:v>114.00	</c:v>
                </c:pt>
                <c:pt idx="147">
                  <c:v>114.00	</c:v>
                </c:pt>
                <c:pt idx="148">
                  <c:v>113.00	</c:v>
                </c:pt>
                <c:pt idx="149">
                  <c:v>112.00	</c:v>
                </c:pt>
                <c:pt idx="150">
                  <c:v>111.00	</c:v>
                </c:pt>
                <c:pt idx="151">
                  <c:v>110.00	</c:v>
                </c:pt>
                <c:pt idx="152">
                  <c:v>109.00	</c:v>
                </c:pt>
                <c:pt idx="153">
                  <c:v>108.00	</c:v>
                </c:pt>
                <c:pt idx="154">
                  <c:v>107.00	</c:v>
                </c:pt>
                <c:pt idx="155">
                  <c:v>106.00	</c:v>
                </c:pt>
                <c:pt idx="156">
                  <c:v>105.00	</c:v>
                </c:pt>
                <c:pt idx="157">
                  <c:v>104.00	</c:v>
                </c:pt>
                <c:pt idx="158">
                  <c:v>103.00	</c:v>
                </c:pt>
                <c:pt idx="159">
                  <c:v>102.00	</c:v>
                </c:pt>
                <c:pt idx="160">
                  <c:v>101.00	</c:v>
                </c:pt>
                <c:pt idx="161">
                  <c:v>100.00	</c:v>
                </c:pt>
                <c:pt idx="162">
                  <c:v>99.00	</c:v>
                </c:pt>
                <c:pt idx="163">
                  <c:v>98.00	</c:v>
                </c:pt>
                <c:pt idx="164">
                  <c:v>97.00	</c:v>
                </c:pt>
                <c:pt idx="165">
                  <c:v>96.00	</c:v>
                </c:pt>
                <c:pt idx="166">
                  <c:v>95.00	</c:v>
                </c:pt>
                <c:pt idx="167">
                  <c:v>94.00	</c:v>
                </c:pt>
                <c:pt idx="168">
                  <c:v>93.00	</c:v>
                </c:pt>
                <c:pt idx="169">
                  <c:v>92.00	</c:v>
                </c:pt>
                <c:pt idx="170">
                  <c:v>91.00	</c:v>
                </c:pt>
                <c:pt idx="171">
                  <c:v>90.00	</c:v>
                </c:pt>
                <c:pt idx="172">
                  <c:v>89.00	</c:v>
                </c:pt>
                <c:pt idx="173">
                  <c:v>88.00	</c:v>
                </c:pt>
                <c:pt idx="174">
                  <c:v>87.00	</c:v>
                </c:pt>
                <c:pt idx="175">
                  <c:v>86.00	</c:v>
                </c:pt>
                <c:pt idx="176">
                  <c:v>85.00	</c:v>
                </c:pt>
                <c:pt idx="177">
                  <c:v>84.00	</c:v>
                </c:pt>
                <c:pt idx="178">
                  <c:v>83.00	</c:v>
                </c:pt>
                <c:pt idx="179">
                  <c:v>82.00	</c:v>
                </c:pt>
                <c:pt idx="180">
                  <c:v>81.00	</c:v>
                </c:pt>
                <c:pt idx="181">
                  <c:v>80.00	</c:v>
                </c:pt>
                <c:pt idx="182">
                  <c:v>79.00	</c:v>
                </c:pt>
                <c:pt idx="183">
                  <c:v>78.00	</c:v>
                </c:pt>
                <c:pt idx="184">
                  <c:v>77.00	</c:v>
                </c:pt>
                <c:pt idx="185">
                  <c:v>76.00	</c:v>
                </c:pt>
                <c:pt idx="186">
                  <c:v>75.00	</c:v>
                </c:pt>
                <c:pt idx="187">
                  <c:v>74.00	</c:v>
                </c:pt>
                <c:pt idx="188">
                  <c:v>73.00	</c:v>
                </c:pt>
                <c:pt idx="189">
                  <c:v>72.00	</c:v>
                </c:pt>
                <c:pt idx="190">
                  <c:v>71.00	</c:v>
                </c:pt>
                <c:pt idx="191">
                  <c:v>70.00	</c:v>
                </c:pt>
                <c:pt idx="192">
                  <c:v>69.00	</c:v>
                </c:pt>
                <c:pt idx="193">
                  <c:v>68.00	</c:v>
                </c:pt>
                <c:pt idx="194">
                  <c:v>67.00	</c:v>
                </c:pt>
                <c:pt idx="195">
                  <c:v>66.00	</c:v>
                </c:pt>
              </c:strCache>
            </c:strRef>
          </c:cat>
          <c:val>
            <c:numRef>
              <c:f>Sheet1!$F$1:$F$196</c:f>
              <c:numCache>
                <c:formatCode>General</c:formatCode>
                <c:ptCount val="196"/>
                <c:pt idx="0">
                  <c:v>0.08</c:v>
                </c:pt>
                <c:pt idx="1">
                  <c:v>0.09</c:v>
                </c:pt>
                <c:pt idx="2">
                  <c:v>0.09</c:v>
                </c:pt>
                <c:pt idx="3">
                  <c:v>0.1</c:v>
                </c:pt>
                <c:pt idx="4">
                  <c:v>0.11</c:v>
                </c:pt>
                <c:pt idx="5">
                  <c:v>0.11</c:v>
                </c:pt>
                <c:pt idx="6">
                  <c:v>0.12</c:v>
                </c:pt>
                <c:pt idx="7">
                  <c:v>0.13</c:v>
                </c:pt>
                <c:pt idx="8">
                  <c:v>0.15</c:v>
                </c:pt>
                <c:pt idx="9">
                  <c:v>0.16</c:v>
                </c:pt>
                <c:pt idx="10">
                  <c:v>0.17</c:v>
                </c:pt>
                <c:pt idx="11">
                  <c:v>0.19</c:v>
                </c:pt>
                <c:pt idx="12">
                  <c:v>0.21</c:v>
                </c:pt>
                <c:pt idx="13">
                  <c:v>0.23</c:v>
                </c:pt>
                <c:pt idx="14">
                  <c:v>0.25</c:v>
                </c:pt>
                <c:pt idx="15">
                  <c:v>0.28000000000000003</c:v>
                </c:pt>
                <c:pt idx="16">
                  <c:v>0.32</c:v>
                </c:pt>
                <c:pt idx="17">
                  <c:v>0.35</c:v>
                </c:pt>
                <c:pt idx="18">
                  <c:v>0.39</c:v>
                </c:pt>
                <c:pt idx="19">
                  <c:v>0.43</c:v>
                </c:pt>
                <c:pt idx="20">
                  <c:v>0.47</c:v>
                </c:pt>
                <c:pt idx="21">
                  <c:v>0.5</c:v>
                </c:pt>
                <c:pt idx="22">
                  <c:v>0.54</c:v>
                </c:pt>
                <c:pt idx="23">
                  <c:v>0.56000000000000005</c:v>
                </c:pt>
                <c:pt idx="24">
                  <c:v>0.56999999999999995</c:v>
                </c:pt>
                <c:pt idx="25">
                  <c:v>0.56000000000000005</c:v>
                </c:pt>
                <c:pt idx="26">
                  <c:v>0.54</c:v>
                </c:pt>
                <c:pt idx="27">
                  <c:v>0.51</c:v>
                </c:pt>
                <c:pt idx="28">
                  <c:v>0.47</c:v>
                </c:pt>
                <c:pt idx="29">
                  <c:v>0.44</c:v>
                </c:pt>
                <c:pt idx="30">
                  <c:v>0.4</c:v>
                </c:pt>
                <c:pt idx="31">
                  <c:v>0.36</c:v>
                </c:pt>
                <c:pt idx="32">
                  <c:v>0.32</c:v>
                </c:pt>
                <c:pt idx="33">
                  <c:v>0.28999999999999998</c:v>
                </c:pt>
                <c:pt idx="34">
                  <c:v>0.26</c:v>
                </c:pt>
                <c:pt idx="35">
                  <c:v>0.23</c:v>
                </c:pt>
                <c:pt idx="36">
                  <c:v>0.21</c:v>
                </c:pt>
                <c:pt idx="37">
                  <c:v>0.19</c:v>
                </c:pt>
                <c:pt idx="38">
                  <c:v>0.18</c:v>
                </c:pt>
                <c:pt idx="39">
                  <c:v>0.16</c:v>
                </c:pt>
                <c:pt idx="40">
                  <c:v>0.15</c:v>
                </c:pt>
                <c:pt idx="41">
                  <c:v>0.14000000000000001</c:v>
                </c:pt>
                <c:pt idx="42">
                  <c:v>0.13</c:v>
                </c:pt>
                <c:pt idx="43">
                  <c:v>0.12</c:v>
                </c:pt>
                <c:pt idx="44">
                  <c:v>0.11</c:v>
                </c:pt>
                <c:pt idx="45">
                  <c:v>0.1</c:v>
                </c:pt>
                <c:pt idx="46">
                  <c:v>0.09</c:v>
                </c:pt>
                <c:pt idx="47">
                  <c:v>0.09</c:v>
                </c:pt>
                <c:pt idx="48">
                  <c:v>0.08</c:v>
                </c:pt>
                <c:pt idx="49">
                  <c:v>0.08</c:v>
                </c:pt>
                <c:pt idx="50">
                  <c:v>0.09</c:v>
                </c:pt>
                <c:pt idx="51">
                  <c:v>0.09</c:v>
                </c:pt>
                <c:pt idx="52">
                  <c:v>0.1</c:v>
                </c:pt>
                <c:pt idx="53">
                  <c:v>0.11</c:v>
                </c:pt>
                <c:pt idx="54">
                  <c:v>0.12</c:v>
                </c:pt>
                <c:pt idx="55">
                  <c:v>0.13</c:v>
                </c:pt>
                <c:pt idx="56">
                  <c:v>0.14000000000000001</c:v>
                </c:pt>
                <c:pt idx="57">
                  <c:v>0.15</c:v>
                </c:pt>
                <c:pt idx="58">
                  <c:v>0.16</c:v>
                </c:pt>
                <c:pt idx="59">
                  <c:v>0.18</c:v>
                </c:pt>
                <c:pt idx="60">
                  <c:v>0.19</c:v>
                </c:pt>
                <c:pt idx="61">
                  <c:v>0.21</c:v>
                </c:pt>
                <c:pt idx="62">
                  <c:v>0.23</c:v>
                </c:pt>
                <c:pt idx="63">
                  <c:v>0.26</c:v>
                </c:pt>
                <c:pt idx="64">
                  <c:v>0.28999999999999998</c:v>
                </c:pt>
                <c:pt idx="65">
                  <c:v>0.32</c:v>
                </c:pt>
                <c:pt idx="66">
                  <c:v>0.36</c:v>
                </c:pt>
                <c:pt idx="67">
                  <c:v>0.4</c:v>
                </c:pt>
                <c:pt idx="68">
                  <c:v>0.44</c:v>
                </c:pt>
                <c:pt idx="69">
                  <c:v>0.47</c:v>
                </c:pt>
                <c:pt idx="70">
                  <c:v>0.51</c:v>
                </c:pt>
                <c:pt idx="71">
                  <c:v>0.54</c:v>
                </c:pt>
                <c:pt idx="72">
                  <c:v>0.56000000000000005</c:v>
                </c:pt>
                <c:pt idx="73">
                  <c:v>0.56999999999999995</c:v>
                </c:pt>
                <c:pt idx="74">
                  <c:v>0.56000000000000005</c:v>
                </c:pt>
                <c:pt idx="75">
                  <c:v>0.54</c:v>
                </c:pt>
                <c:pt idx="76">
                  <c:v>0.5</c:v>
                </c:pt>
                <c:pt idx="77">
                  <c:v>0.47</c:v>
                </c:pt>
                <c:pt idx="78">
                  <c:v>0.43</c:v>
                </c:pt>
                <c:pt idx="79">
                  <c:v>0.39</c:v>
                </c:pt>
                <c:pt idx="80">
                  <c:v>0.35</c:v>
                </c:pt>
                <c:pt idx="81">
                  <c:v>0.32</c:v>
                </c:pt>
                <c:pt idx="82">
                  <c:v>0.28000000000000003</c:v>
                </c:pt>
                <c:pt idx="83">
                  <c:v>0.25</c:v>
                </c:pt>
                <c:pt idx="84">
                  <c:v>0.23</c:v>
                </c:pt>
                <c:pt idx="85">
                  <c:v>0.21</c:v>
                </c:pt>
                <c:pt idx="86">
                  <c:v>0.19</c:v>
                </c:pt>
                <c:pt idx="87">
                  <c:v>0.17</c:v>
                </c:pt>
                <c:pt idx="88">
                  <c:v>0.16</c:v>
                </c:pt>
                <c:pt idx="89">
                  <c:v>0.15</c:v>
                </c:pt>
                <c:pt idx="90">
                  <c:v>0.13</c:v>
                </c:pt>
                <c:pt idx="91">
                  <c:v>0.12</c:v>
                </c:pt>
                <c:pt idx="92">
                  <c:v>0.11</c:v>
                </c:pt>
                <c:pt idx="93">
                  <c:v>0.11</c:v>
                </c:pt>
                <c:pt idx="94">
                  <c:v>0.1</c:v>
                </c:pt>
                <c:pt idx="95">
                  <c:v>0.09</c:v>
                </c:pt>
                <c:pt idx="96">
                  <c:v>0.09</c:v>
                </c:pt>
                <c:pt idx="97">
                  <c:v>0.08</c:v>
                </c:pt>
                <c:pt idx="98">
                  <c:v>0.08</c:v>
                </c:pt>
                <c:pt idx="99">
                  <c:v>0.09</c:v>
                </c:pt>
                <c:pt idx="100">
                  <c:v>0.09</c:v>
                </c:pt>
                <c:pt idx="101">
                  <c:v>0.1</c:v>
                </c:pt>
                <c:pt idx="102">
                  <c:v>0.11</c:v>
                </c:pt>
                <c:pt idx="103">
                  <c:v>0.11</c:v>
                </c:pt>
                <c:pt idx="104">
                  <c:v>0.12</c:v>
                </c:pt>
                <c:pt idx="105">
                  <c:v>0.13</c:v>
                </c:pt>
                <c:pt idx="106">
                  <c:v>0.15</c:v>
                </c:pt>
                <c:pt idx="107">
                  <c:v>0.16</c:v>
                </c:pt>
                <c:pt idx="108">
                  <c:v>0.17</c:v>
                </c:pt>
                <c:pt idx="109">
                  <c:v>0.19</c:v>
                </c:pt>
                <c:pt idx="110">
                  <c:v>0.21</c:v>
                </c:pt>
                <c:pt idx="111">
                  <c:v>0.23</c:v>
                </c:pt>
                <c:pt idx="112">
                  <c:v>0.25</c:v>
                </c:pt>
                <c:pt idx="113">
                  <c:v>0.28000000000000003</c:v>
                </c:pt>
                <c:pt idx="114">
                  <c:v>0.32</c:v>
                </c:pt>
                <c:pt idx="115">
                  <c:v>0.35</c:v>
                </c:pt>
                <c:pt idx="116">
                  <c:v>0.39</c:v>
                </c:pt>
                <c:pt idx="117">
                  <c:v>0.43</c:v>
                </c:pt>
                <c:pt idx="118">
                  <c:v>0.47</c:v>
                </c:pt>
                <c:pt idx="119">
                  <c:v>0.5</c:v>
                </c:pt>
                <c:pt idx="120">
                  <c:v>0.54</c:v>
                </c:pt>
                <c:pt idx="121">
                  <c:v>0.56000000000000005</c:v>
                </c:pt>
                <c:pt idx="122">
                  <c:v>0.56999999999999995</c:v>
                </c:pt>
                <c:pt idx="123">
                  <c:v>0.56000000000000005</c:v>
                </c:pt>
                <c:pt idx="124">
                  <c:v>0.54</c:v>
                </c:pt>
                <c:pt idx="125">
                  <c:v>0.51</c:v>
                </c:pt>
                <c:pt idx="126">
                  <c:v>0.47</c:v>
                </c:pt>
                <c:pt idx="127">
                  <c:v>0.44</c:v>
                </c:pt>
                <c:pt idx="128">
                  <c:v>0.4</c:v>
                </c:pt>
                <c:pt idx="129">
                  <c:v>0.36</c:v>
                </c:pt>
                <c:pt idx="130">
                  <c:v>0.32</c:v>
                </c:pt>
                <c:pt idx="131">
                  <c:v>0.28999999999999998</c:v>
                </c:pt>
                <c:pt idx="132">
                  <c:v>0.26</c:v>
                </c:pt>
                <c:pt idx="133">
                  <c:v>0.23</c:v>
                </c:pt>
                <c:pt idx="134">
                  <c:v>0.21</c:v>
                </c:pt>
                <c:pt idx="135">
                  <c:v>0.19</c:v>
                </c:pt>
                <c:pt idx="136">
                  <c:v>0.18</c:v>
                </c:pt>
                <c:pt idx="137">
                  <c:v>0.16</c:v>
                </c:pt>
                <c:pt idx="138">
                  <c:v>0.15</c:v>
                </c:pt>
                <c:pt idx="139">
                  <c:v>0.14000000000000001</c:v>
                </c:pt>
                <c:pt idx="140">
                  <c:v>0.13</c:v>
                </c:pt>
                <c:pt idx="141">
                  <c:v>0.12</c:v>
                </c:pt>
                <c:pt idx="142">
                  <c:v>0.11</c:v>
                </c:pt>
                <c:pt idx="143">
                  <c:v>0.1</c:v>
                </c:pt>
                <c:pt idx="144">
                  <c:v>0.09</c:v>
                </c:pt>
                <c:pt idx="145">
                  <c:v>0.09</c:v>
                </c:pt>
                <c:pt idx="146">
                  <c:v>0.08</c:v>
                </c:pt>
                <c:pt idx="147">
                  <c:v>0.08</c:v>
                </c:pt>
                <c:pt idx="148">
                  <c:v>0.09</c:v>
                </c:pt>
                <c:pt idx="149">
                  <c:v>0.09</c:v>
                </c:pt>
                <c:pt idx="150">
                  <c:v>0.1</c:v>
                </c:pt>
                <c:pt idx="151">
                  <c:v>0.11</c:v>
                </c:pt>
                <c:pt idx="152">
                  <c:v>0.12</c:v>
                </c:pt>
                <c:pt idx="153">
                  <c:v>0.13</c:v>
                </c:pt>
                <c:pt idx="154">
                  <c:v>0.14000000000000001</c:v>
                </c:pt>
                <c:pt idx="155">
                  <c:v>0.15</c:v>
                </c:pt>
                <c:pt idx="156">
                  <c:v>0.16</c:v>
                </c:pt>
                <c:pt idx="157">
                  <c:v>0.18</c:v>
                </c:pt>
                <c:pt idx="158">
                  <c:v>0.19</c:v>
                </c:pt>
                <c:pt idx="159">
                  <c:v>0.21</c:v>
                </c:pt>
                <c:pt idx="160">
                  <c:v>0.23</c:v>
                </c:pt>
                <c:pt idx="161">
                  <c:v>0.26</c:v>
                </c:pt>
                <c:pt idx="162">
                  <c:v>0.28999999999999998</c:v>
                </c:pt>
                <c:pt idx="163">
                  <c:v>0.32</c:v>
                </c:pt>
                <c:pt idx="164">
                  <c:v>0.36</c:v>
                </c:pt>
                <c:pt idx="165">
                  <c:v>0.4</c:v>
                </c:pt>
                <c:pt idx="166">
                  <c:v>0.44</c:v>
                </c:pt>
                <c:pt idx="167">
                  <c:v>0.47</c:v>
                </c:pt>
                <c:pt idx="168">
                  <c:v>0.51</c:v>
                </c:pt>
                <c:pt idx="169">
                  <c:v>0.54</c:v>
                </c:pt>
                <c:pt idx="170">
                  <c:v>0.56000000000000005</c:v>
                </c:pt>
                <c:pt idx="171">
                  <c:v>0.56999999999999995</c:v>
                </c:pt>
                <c:pt idx="172">
                  <c:v>0.56000000000000005</c:v>
                </c:pt>
                <c:pt idx="173">
                  <c:v>0.54</c:v>
                </c:pt>
                <c:pt idx="174">
                  <c:v>0.5</c:v>
                </c:pt>
                <c:pt idx="175">
                  <c:v>0.47</c:v>
                </c:pt>
                <c:pt idx="176">
                  <c:v>0.43</c:v>
                </c:pt>
                <c:pt idx="177">
                  <c:v>0.39</c:v>
                </c:pt>
                <c:pt idx="178">
                  <c:v>0.35</c:v>
                </c:pt>
                <c:pt idx="179">
                  <c:v>0.32</c:v>
                </c:pt>
                <c:pt idx="180">
                  <c:v>0.28000000000000003</c:v>
                </c:pt>
                <c:pt idx="181">
                  <c:v>0.25</c:v>
                </c:pt>
                <c:pt idx="182">
                  <c:v>0.23</c:v>
                </c:pt>
                <c:pt idx="183">
                  <c:v>0.21</c:v>
                </c:pt>
                <c:pt idx="184">
                  <c:v>0.19</c:v>
                </c:pt>
                <c:pt idx="185">
                  <c:v>0.17</c:v>
                </c:pt>
                <c:pt idx="186">
                  <c:v>0.16</c:v>
                </c:pt>
                <c:pt idx="187">
                  <c:v>0.15</c:v>
                </c:pt>
                <c:pt idx="188">
                  <c:v>0.13</c:v>
                </c:pt>
                <c:pt idx="189">
                  <c:v>0.12</c:v>
                </c:pt>
                <c:pt idx="190">
                  <c:v>0.11</c:v>
                </c:pt>
                <c:pt idx="191">
                  <c:v>0.11</c:v>
                </c:pt>
                <c:pt idx="192">
                  <c:v>0.1</c:v>
                </c:pt>
                <c:pt idx="193">
                  <c:v>0.09</c:v>
                </c:pt>
                <c:pt idx="194">
                  <c:v>0.09</c:v>
                </c:pt>
                <c:pt idx="195">
                  <c:v>0.08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395456"/>
        <c:axId val="181396992"/>
      </c:lineChart>
      <c:catAx>
        <c:axId val="181395456"/>
        <c:scaling>
          <c:orientation val="minMax"/>
        </c:scaling>
        <c:delete val="0"/>
        <c:axPos val="b"/>
        <c:majorTickMark val="out"/>
        <c:minorTickMark val="none"/>
        <c:tickLblPos val="nextTo"/>
        <c:crossAx val="181396992"/>
        <c:crosses val="autoZero"/>
        <c:auto val="1"/>
        <c:lblAlgn val="ctr"/>
        <c:lblOffset val="100"/>
        <c:noMultiLvlLbl val="0"/>
      </c:catAx>
      <c:valAx>
        <c:axId val="181396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39545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686986F-A1EF-4F7E-BC13-93D9B4E7D8E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CE4A5FD-A2EF-4D88-8578-CE6586AB607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s.io/" TargetMode="External"/><Relationship Id="rId2" Type="http://schemas.openxmlformats.org/officeDocument/2006/relationships/hyperlink" Target="https://www.arduino.cc/en/Reference/Wi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emiconductors.philips.com/buses/i2c" TargetMode="External"/><Relationship Id="rId4" Type="http://schemas.openxmlformats.org/officeDocument/2006/relationships/hyperlink" Target="https://www.eeweb.com/blog/nxp/P10/(Fig1)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685800"/>
            <a:ext cx="6777318" cy="1731982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Implimentation</a:t>
            </a:r>
            <a:r>
              <a:rPr lang="en-US" sz="3600" dirty="0" smtClean="0"/>
              <a:t> of I2C Protocol  to  control Three Sub-Microcontroller 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-:Group Members</a:t>
            </a:r>
            <a:r>
              <a:rPr lang="en-US" dirty="0" smtClean="0"/>
              <a:t>:-</a:t>
            </a:r>
            <a:endParaRPr lang="en-US" dirty="0" smtClean="0"/>
          </a:p>
          <a:p>
            <a:r>
              <a:rPr lang="en-US" smtClean="0"/>
              <a:t>Shubham </a:t>
            </a:r>
            <a:r>
              <a:rPr lang="en-US" dirty="0" smtClean="0"/>
              <a:t>P. </a:t>
            </a:r>
            <a:r>
              <a:rPr lang="en-US" dirty="0" err="1" smtClean="0"/>
              <a:t>Gothale</a:t>
            </a:r>
            <a:r>
              <a:rPr lang="en-US" dirty="0" smtClean="0"/>
              <a:t> (1611MT13)</a:t>
            </a:r>
          </a:p>
        </p:txBody>
      </p:sp>
    </p:spTree>
    <p:extLst>
      <p:ext uri="{BB962C8B-B14F-4D97-AF65-F5344CB8AC3E}">
        <p14:creationId xmlns:p14="http://schemas.microsoft.com/office/powerpoint/2010/main" val="207891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 (With Mapping)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982523"/>
              </p:ext>
            </p:extLst>
          </p:nvPr>
        </p:nvGraphicFramePr>
        <p:xfrm>
          <a:off x="698500" y="2247901"/>
          <a:ext cx="2710374" cy="1729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831441"/>
              </p:ext>
            </p:extLst>
          </p:nvPr>
        </p:nvGraphicFramePr>
        <p:xfrm>
          <a:off x="761999" y="4495800"/>
          <a:ext cx="3434109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2276" y="1981200"/>
            <a:ext cx="27478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x-axis :- Delay in each step</a:t>
            </a:r>
          </a:p>
          <a:p>
            <a:r>
              <a:rPr lang="en-US" sz="1400" dirty="0" smtClean="0"/>
              <a:t>y- axis :- position of servo motor</a:t>
            </a:r>
          </a:p>
          <a:p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408874" y="2350532"/>
            <a:ext cx="265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Frequency:- 0.5 (max)</a:t>
            </a:r>
          </a:p>
          <a:p>
            <a:r>
              <a:rPr lang="en-US" sz="1400" dirty="0"/>
              <a:t>Amplitude:-8(1 min, 10 max)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8874" y="4447309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Frequency:- </a:t>
            </a:r>
            <a:r>
              <a:rPr lang="en-US" sz="1400" dirty="0" smtClean="0"/>
              <a:t>0.167</a:t>
            </a:r>
            <a:endParaRPr lang="en-US" sz="1400" dirty="0"/>
          </a:p>
          <a:p>
            <a:r>
              <a:rPr lang="en-US" sz="1400" dirty="0"/>
              <a:t>Amplitude</a:t>
            </a:r>
            <a:r>
              <a:rPr lang="en-US" sz="1400" dirty="0" smtClean="0"/>
              <a:t>:-4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3023075"/>
            <a:ext cx="335700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1400" dirty="0"/>
              <a:t>for (</a:t>
            </a:r>
            <a:r>
              <a:rPr lang="en-US" sz="1400" dirty="0" err="1"/>
              <a:t>pos</a:t>
            </a:r>
            <a:r>
              <a:rPr lang="en-US" sz="1400" dirty="0"/>
              <a:t> = q; </a:t>
            </a:r>
            <a:r>
              <a:rPr lang="en-US" sz="1400" dirty="0" err="1"/>
              <a:t>pos</a:t>
            </a:r>
            <a:r>
              <a:rPr lang="en-US" sz="1400" dirty="0"/>
              <a:t> &lt;= h; </a:t>
            </a:r>
            <a:r>
              <a:rPr lang="en-US" sz="1400" dirty="0" err="1"/>
              <a:t>pos</a:t>
            </a:r>
            <a:r>
              <a:rPr lang="en-US" sz="1400" dirty="0"/>
              <a:t> += 1)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myservo.write</a:t>
            </a:r>
            <a:r>
              <a:rPr lang="en-US" sz="1400" dirty="0"/>
              <a:t>(</a:t>
            </a:r>
            <a:r>
              <a:rPr lang="en-US" sz="1400" dirty="0" err="1"/>
              <a:t>pos</a:t>
            </a:r>
            <a:r>
              <a:rPr lang="en-US" sz="1400" dirty="0"/>
              <a:t>);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dirty="0" err="1" smtClean="0"/>
              <a:t>pp</a:t>
            </a:r>
            <a:r>
              <a:rPr lang="en-US" sz="1400" dirty="0" smtClean="0"/>
              <a:t>= map(pos,q,h,0,180);   </a:t>
            </a:r>
            <a:endParaRPr lang="en-US" sz="1400" dirty="0"/>
          </a:p>
          <a:p>
            <a:r>
              <a:rPr lang="en-US" sz="1400" dirty="0"/>
              <a:t>      m = 12-(10.24*sin(0.0174532925*</a:t>
            </a:r>
            <a:r>
              <a:rPr lang="en-US" sz="1400" dirty="0" err="1"/>
              <a:t>pp</a:t>
            </a:r>
            <a:r>
              <a:rPr lang="en-US" sz="1400" dirty="0"/>
              <a:t>));</a:t>
            </a:r>
          </a:p>
          <a:p>
            <a:r>
              <a:rPr lang="en-US" sz="1400" dirty="0"/>
              <a:t>      delay((d*m)+1);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Serial.println</a:t>
            </a:r>
            <a:r>
              <a:rPr lang="en-US" sz="1400" dirty="0"/>
              <a:t>(24/(m*d));     </a:t>
            </a:r>
          </a:p>
          <a:p>
            <a:r>
              <a:rPr lang="en-U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0994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esired </a:t>
            </a:r>
            <a:r>
              <a:rPr lang="en-US" dirty="0"/>
              <a:t>behavior of the I2C bus controller agree. </a:t>
            </a:r>
            <a:endParaRPr lang="en-US" dirty="0" smtClean="0"/>
          </a:p>
          <a:p>
            <a:r>
              <a:rPr lang="en-US" dirty="0" smtClean="0"/>
              <a:t>Reduce the number of wire required.</a:t>
            </a:r>
          </a:p>
          <a:p>
            <a:r>
              <a:rPr lang="en-US" dirty="0" smtClean="0"/>
              <a:t>Simple to Design and Implement.</a:t>
            </a:r>
          </a:p>
          <a:p>
            <a:r>
              <a:rPr lang="en-US" dirty="0"/>
              <a:t>I2C bus can communicate with slow devices and can also use high speed modes to transfer large amounts of </a:t>
            </a:r>
            <a:r>
              <a:rPr lang="en-US" dirty="0" smtClean="0"/>
              <a:t>data.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1916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I2C bus is shared by multiple slave devices, if any one of these slaves </a:t>
            </a:r>
            <a:r>
              <a:rPr lang="en-US" dirty="0" smtClean="0"/>
              <a:t>misbehave the </a:t>
            </a:r>
            <a:r>
              <a:rPr lang="en-US" dirty="0"/>
              <a:t>bus will be stalled. No further communication will take </a:t>
            </a:r>
            <a:r>
              <a:rPr lang="en-US" dirty="0" smtClean="0"/>
              <a:t>place.</a:t>
            </a:r>
          </a:p>
          <a:p>
            <a:r>
              <a:rPr lang="en-US" dirty="0"/>
              <a:t>I2C master protocol is straightforward and easy to </a:t>
            </a:r>
            <a:r>
              <a:rPr lang="en-US" dirty="0" smtClean="0"/>
              <a:t>implement, </a:t>
            </a:r>
            <a:r>
              <a:rPr lang="en-US" dirty="0"/>
              <a:t>but that is not the case if you want to implement the protocol in slave devices</a:t>
            </a:r>
            <a:r>
              <a:rPr lang="en-US" dirty="0" smtClean="0"/>
              <a:t>.</a:t>
            </a:r>
          </a:p>
          <a:p>
            <a:r>
              <a:rPr lang="en-US" dirty="0"/>
              <a:t>At a time, data is transmitted only in one direction.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smtClean="0"/>
              <a:t>We will implement it </a:t>
            </a:r>
            <a:r>
              <a:rPr lang="en-US" dirty="0" smtClean="0"/>
              <a:t>in Underwater surveillance.</a:t>
            </a:r>
          </a:p>
          <a:p>
            <a:r>
              <a:rPr lang="en-US" dirty="0" smtClean="0"/>
              <a:t> Interfacing </a:t>
            </a:r>
            <a:r>
              <a:rPr lang="en-US" dirty="0"/>
              <a:t>of different I2C components like ADC/DAC, RTC &amp; EEPROM with Microcontroller through I2C bus at a time and the result to be displayed on LCD.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https://www.arduino.cc/en/Reference/Wire</a:t>
            </a:r>
            <a:endParaRPr lang="en-IN" dirty="0"/>
          </a:p>
          <a:p>
            <a:r>
              <a:rPr lang="en-IN" dirty="0">
                <a:hlinkClick r:id="rId3"/>
              </a:rPr>
              <a:t>https://circuits.io/</a:t>
            </a:r>
            <a:endParaRPr lang="en-IN" dirty="0"/>
          </a:p>
          <a:p>
            <a:r>
              <a:rPr lang="en-IN" dirty="0">
                <a:hlinkClick r:id="rId4"/>
              </a:rPr>
              <a:t>https://www.eeweb.com/blog/nxp/P10/(Fig1</a:t>
            </a:r>
            <a:r>
              <a:rPr lang="en-IN" dirty="0" smtClean="0">
                <a:hlinkClick r:id="rId4"/>
              </a:rPr>
              <a:t>)</a:t>
            </a:r>
            <a:endParaRPr lang="en-IN" dirty="0" smtClean="0"/>
          </a:p>
          <a:p>
            <a:r>
              <a:rPr lang="en-US" dirty="0"/>
              <a:t>The I2C -Bus specifications version 2.1 January 2000 </a:t>
            </a:r>
            <a:r>
              <a:rPr lang="en-US" dirty="0" smtClean="0"/>
              <a:t> 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www.semiconductors.philips.com/buses/i2c</a:t>
            </a:r>
            <a:endParaRPr lang="en-US" dirty="0" smtClean="0"/>
          </a:p>
          <a:p>
            <a:r>
              <a:rPr lang="en-US" dirty="0" smtClean="0"/>
              <a:t> I2C </a:t>
            </a:r>
            <a:r>
              <a:rPr lang="en-US" dirty="0"/>
              <a:t>bus Inter Integrated Circuits bus by Philips </a:t>
            </a:r>
            <a:r>
              <a:rPr lang="en-US" dirty="0" smtClean="0"/>
              <a:t>Semiconductors.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7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 smtClean="0">
                <a:solidFill>
                  <a:srgbClr val="FF0000"/>
                </a:solidFill>
              </a:rPr>
              <a:t>THANK YOU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4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Uno (as a Master) : 1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Nano (Slave) :2</a:t>
            </a:r>
          </a:p>
          <a:p>
            <a:r>
              <a:rPr lang="en-US" dirty="0" smtClean="0"/>
              <a:t>IC LM7806 : 3</a:t>
            </a:r>
          </a:p>
          <a:p>
            <a:r>
              <a:rPr lang="en-US" dirty="0" smtClean="0"/>
              <a:t>Jumper Wires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/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3799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Used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209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Communication Module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182091"/>
            <a:ext cx="3588327" cy="1853497"/>
          </a:xfrm>
        </p:spPr>
      </p:pic>
      <p:sp>
        <p:nvSpPr>
          <p:cNvPr id="8" name="TextBox 7"/>
          <p:cNvSpPr txBox="1"/>
          <p:nvPr/>
        </p:nvSpPr>
        <p:spPr>
          <a:xfrm>
            <a:off x="1219200" y="44748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Power Module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412490"/>
            <a:ext cx="366452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 Protocol Setup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9" y="2247900"/>
            <a:ext cx="7600121" cy="3888434"/>
          </a:xfrm>
        </p:spPr>
      </p:pic>
    </p:spTree>
    <p:extLst>
      <p:ext uri="{BB962C8B-B14F-4D97-AF65-F5344CB8AC3E}">
        <p14:creationId xmlns:p14="http://schemas.microsoft.com/office/powerpoint/2010/main" val="275345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  <a:r>
              <a:rPr lang="en-US" dirty="0" smtClean="0"/>
              <a:t>of Setup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2248347"/>
            <a:ext cx="7745505" cy="3877815"/>
          </a:xfrm>
        </p:spPr>
      </p:pic>
    </p:spTree>
    <p:extLst>
      <p:ext uri="{BB962C8B-B14F-4D97-AF65-F5344CB8AC3E}">
        <p14:creationId xmlns:p14="http://schemas.microsoft.com/office/powerpoint/2010/main" val="253673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511.577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5538" y="2247900"/>
            <a:ext cx="6894512" cy="38782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8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90498"/>
            <a:ext cx="3833352" cy="4800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Coding (Master Programming)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2025133"/>
            <a:ext cx="3810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400" dirty="0"/>
              <a:t>F</a:t>
            </a:r>
            <a:r>
              <a:rPr lang="en-US" sz="1400" dirty="0" smtClean="0"/>
              <a:t>irst we generate all the parameter of sinusoidal motion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/>
              <a:t>Amplitude(angle):-Y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/>
              <a:t>Frequency :-F/10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/>
              <a:t> Delay :- k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/>
              <a:t>Activation:- X</a:t>
            </a:r>
            <a:endParaRPr lang="en-US" sz="1600" dirty="0" smtClean="0"/>
          </a:p>
          <a:p>
            <a:r>
              <a:rPr lang="en-US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3717905"/>
            <a:ext cx="40432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 smtClean="0"/>
              <a:t>Angle Calculation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angle= (57.2957795130* </a:t>
            </a:r>
            <a:r>
              <a:rPr lang="en-US" sz="1400" dirty="0" err="1"/>
              <a:t>acos</a:t>
            </a:r>
            <a:r>
              <a:rPr lang="en-US" sz="1400" dirty="0"/>
              <a:t>(amplitude/10</a:t>
            </a:r>
            <a:r>
              <a:rPr lang="en-US" sz="1400" dirty="0" smtClean="0"/>
              <a:t>));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 smtClean="0"/>
              <a:t>Delay Calculation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 </a:t>
            </a:r>
            <a:r>
              <a:rPr lang="pt-BR" sz="1400" dirty="0" smtClean="0"/>
              <a:t>for(n=angle;n</a:t>
            </a:r>
            <a:r>
              <a:rPr lang="pt-BR" sz="1400" dirty="0"/>
              <a:t>&lt;=90;n++)</a:t>
            </a:r>
          </a:p>
          <a:p>
            <a:r>
              <a:rPr lang="pt-BR" sz="1400" dirty="0"/>
              <a:t>    {</a:t>
            </a:r>
          </a:p>
          <a:p>
            <a:r>
              <a:rPr lang="pt-BR" sz="1400" dirty="0"/>
              <a:t>      ff= n*(90-angle)/90;</a:t>
            </a:r>
          </a:p>
          <a:p>
            <a:r>
              <a:rPr lang="pt-BR" sz="1400" dirty="0"/>
              <a:t>      g = g+(12-(10.24*sin(ff*0.0174532925)));</a:t>
            </a:r>
          </a:p>
          <a:p>
            <a:r>
              <a:rPr lang="pt-BR" sz="1400" dirty="0"/>
              <a:t>    </a:t>
            </a:r>
            <a:r>
              <a:rPr lang="pt-BR" sz="1400" dirty="0" smtClean="0"/>
              <a:t>}</a:t>
            </a:r>
          </a:p>
          <a:p>
            <a:endParaRPr lang="pt-BR" sz="1400" dirty="0"/>
          </a:p>
          <a:p>
            <a:r>
              <a:rPr lang="pt-BR" sz="1400" dirty="0"/>
              <a:t>    d =frequency*(1997.22/(4*g));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1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Coding (Slave Programming)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752109" y="512685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sz="1600" dirty="0" smtClean="0"/>
              <a:t>Time Period Calculation :-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/>
              <a:t>t=1997.22*f</a:t>
            </a:r>
            <a:endParaRPr lang="en-US" sz="1400" dirty="0"/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sz="1400" dirty="0" smtClean="0"/>
              <a:t>Position Control Delay (m):-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/>
              <a:t> </a:t>
            </a:r>
            <a:r>
              <a:rPr lang="en-US" sz="1400" dirty="0" err="1"/>
              <a:t>pp</a:t>
            </a:r>
            <a:r>
              <a:rPr lang="en-US" sz="1400" dirty="0"/>
              <a:t>=map(pos,q,h,0,180);    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/>
              <a:t> </a:t>
            </a:r>
            <a:r>
              <a:rPr lang="en-US" sz="1400" dirty="0" smtClean="0"/>
              <a:t>m </a:t>
            </a:r>
            <a:r>
              <a:rPr lang="en-US" sz="1400" dirty="0"/>
              <a:t>= 12-(10.24*sin(0.0174532925*</a:t>
            </a:r>
            <a:r>
              <a:rPr lang="en-US" sz="1400" dirty="0" err="1"/>
              <a:t>pp</a:t>
            </a:r>
            <a:r>
              <a:rPr lang="en-US" sz="1400" dirty="0"/>
              <a:t>));</a:t>
            </a:r>
            <a:endParaRPr lang="en-US" sz="1400" dirty="0" smtClean="0"/>
          </a:p>
          <a:p>
            <a:pPr algn="just"/>
            <a:endParaRPr lang="en-US" sz="14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90497"/>
            <a:ext cx="3606104" cy="460426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91" y="1981200"/>
            <a:ext cx="2438400" cy="24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Plots(Without Mapping)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070466"/>
              </p:ext>
            </p:extLst>
          </p:nvPr>
        </p:nvGraphicFramePr>
        <p:xfrm>
          <a:off x="457200" y="2057401"/>
          <a:ext cx="3505200" cy="2133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32276" y="1981200"/>
            <a:ext cx="27478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x-axis :- Delay in each step</a:t>
            </a:r>
          </a:p>
          <a:p>
            <a:r>
              <a:rPr lang="en-US" sz="1400" dirty="0" smtClean="0"/>
              <a:t>y- axis :- position of servo motor</a:t>
            </a:r>
          </a:p>
          <a:p>
            <a:endParaRPr lang="en-US" sz="1400" dirty="0" smtClean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356915"/>
              </p:ext>
            </p:extLst>
          </p:nvPr>
        </p:nvGraphicFramePr>
        <p:xfrm>
          <a:off x="457200" y="4229100"/>
          <a:ext cx="36576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08874" y="4447309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Frequency:- </a:t>
            </a:r>
            <a:r>
              <a:rPr lang="en-US" sz="1400" dirty="0" smtClean="0"/>
              <a:t>0.167</a:t>
            </a:r>
            <a:endParaRPr lang="en-US" sz="1400" dirty="0"/>
          </a:p>
          <a:p>
            <a:r>
              <a:rPr lang="en-US" sz="1400" dirty="0"/>
              <a:t>Amplitude</a:t>
            </a:r>
            <a:r>
              <a:rPr lang="en-US" sz="1400" dirty="0" smtClean="0"/>
              <a:t>:-4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3023075"/>
            <a:ext cx="342273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1400" dirty="0"/>
              <a:t>for (</a:t>
            </a:r>
            <a:r>
              <a:rPr lang="en-US" sz="1400" dirty="0" err="1"/>
              <a:t>pos</a:t>
            </a:r>
            <a:r>
              <a:rPr lang="en-US" sz="1400" dirty="0"/>
              <a:t> = q; </a:t>
            </a:r>
            <a:r>
              <a:rPr lang="en-US" sz="1400" dirty="0" err="1"/>
              <a:t>pos</a:t>
            </a:r>
            <a:r>
              <a:rPr lang="en-US" sz="1400" dirty="0"/>
              <a:t> &lt;= h; </a:t>
            </a:r>
            <a:r>
              <a:rPr lang="en-US" sz="1400" dirty="0" err="1"/>
              <a:t>pos</a:t>
            </a:r>
            <a:r>
              <a:rPr lang="en-US" sz="1400" dirty="0"/>
              <a:t> += 1)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myservo.write</a:t>
            </a:r>
            <a:r>
              <a:rPr lang="en-US" sz="1400" dirty="0"/>
              <a:t>(</a:t>
            </a:r>
            <a:r>
              <a:rPr lang="en-US" sz="1400" dirty="0" err="1"/>
              <a:t>pos</a:t>
            </a:r>
            <a:r>
              <a:rPr lang="en-US" sz="1400" dirty="0"/>
              <a:t>);    </a:t>
            </a:r>
          </a:p>
          <a:p>
            <a:r>
              <a:rPr lang="en-US" sz="1400" dirty="0"/>
              <a:t>      m = 12-(</a:t>
            </a:r>
            <a:r>
              <a:rPr lang="en-US" sz="1400" dirty="0" smtClean="0"/>
              <a:t>10.24*sin(0.0174532925*</a:t>
            </a:r>
            <a:r>
              <a:rPr lang="en-US" sz="1400" dirty="0" err="1" smtClean="0"/>
              <a:t>pos</a:t>
            </a:r>
            <a:r>
              <a:rPr lang="en-US" sz="1400" dirty="0" smtClean="0"/>
              <a:t>));</a:t>
            </a:r>
            <a:endParaRPr lang="en-US" sz="1400" dirty="0"/>
          </a:p>
          <a:p>
            <a:r>
              <a:rPr lang="en-US" sz="1400" dirty="0"/>
              <a:t>      delay((d*m)+1);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Serial.println</a:t>
            </a:r>
            <a:r>
              <a:rPr lang="en-US" sz="1400" dirty="0"/>
              <a:t>(24/(m*d));     </a:t>
            </a:r>
          </a:p>
          <a:p>
            <a:r>
              <a:rPr lang="en-US" sz="1400" dirty="0"/>
              <a:t>    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8874" y="2350532"/>
            <a:ext cx="265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Frequency:- 0.5 (max)</a:t>
            </a:r>
          </a:p>
          <a:p>
            <a:r>
              <a:rPr lang="en-US" sz="1400" dirty="0"/>
              <a:t>Amplitude:-8(1 min, 10 max)</a:t>
            </a:r>
          </a:p>
        </p:txBody>
      </p:sp>
    </p:spTree>
    <p:extLst>
      <p:ext uri="{BB962C8B-B14F-4D97-AF65-F5344CB8AC3E}">
        <p14:creationId xmlns:p14="http://schemas.microsoft.com/office/powerpoint/2010/main" val="30759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315</TotalTime>
  <Words>519</Words>
  <Application>Microsoft Office PowerPoint</Application>
  <PresentationFormat>On-screen Show (4:3)</PresentationFormat>
  <Paragraphs>90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Hardcover</vt:lpstr>
      <vt:lpstr>Implimentation of I2C Protocol  to  control Three Sub-Microcontroller  </vt:lpstr>
      <vt:lpstr>Component Used</vt:lpstr>
      <vt:lpstr>Module Used</vt:lpstr>
      <vt:lpstr>I2C Protocol Setup</vt:lpstr>
      <vt:lpstr>implementation of Setup</vt:lpstr>
      <vt:lpstr>Working </vt:lpstr>
      <vt:lpstr>Coding (Master Programming) </vt:lpstr>
      <vt:lpstr>Coding (Slave Programming) </vt:lpstr>
      <vt:lpstr>Plots(Without Mapping)</vt:lpstr>
      <vt:lpstr>Plots (With Mapping) </vt:lpstr>
      <vt:lpstr>Conclusion</vt:lpstr>
      <vt:lpstr>Limitations</vt:lpstr>
      <vt:lpstr>Future Scope</vt:lpstr>
      <vt:lpstr>References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Implimentation of I2C Protocol  to  control Three Sub-Microcontroller</dc:title>
  <dc:creator>cwc</dc:creator>
  <cp:lastModifiedBy>Shubham</cp:lastModifiedBy>
  <cp:revision>29</cp:revision>
  <dcterms:created xsi:type="dcterms:W3CDTF">2016-11-09T17:23:02Z</dcterms:created>
  <dcterms:modified xsi:type="dcterms:W3CDTF">2018-08-10T00:17:14Z</dcterms:modified>
</cp:coreProperties>
</file>